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74B88-5A98-4FB9-8DD5-7C69FE1A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14C9E-098E-458B-ADF3-0EBB3FF5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3E896-8040-42F0-9212-43A62FD82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61348-B649-4DF5-988F-A41F78BD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61F43-C495-4CCE-AAD4-813C2AD2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876FF-9539-4516-AD40-1392F1DAD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63170-292A-4D9D-B0FE-6D1142CCD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71CA7-02B7-4E6F-A00A-61D4AEFC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6DB05-2797-475B-BC35-CF9B4BAE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BF785-2CD6-453E-9180-ACA9E765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63177-3CE9-47F5-AC12-22D3EC42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551541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《高血压健康讲座》ppt课件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高血压的诊断与监测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高血压患者的心理支持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458" r="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高血压是一种常见的慢性疾病，指以体循环动脉血压升高为主要特征，可伴有心、脑、肾等器官的功能或器质性损害的临床综合征。根据病因不同，高血压可分为原发性高血压和继发性高血压。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高血压的定义是指成人收缩压大于或等于140mmHg，舒张压大于或等于90mmHg的状态。高血压通常没有明显症状，但长期高血压可能导致心脑血管疾病、肾功能不全等严重后果。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高血压的症状因人而异，但常见的症状包括头痛、头晕、心悸、胸闷等。高血压对人体的影响是多方面的，可能导致心脑血管疾病、肾脏疾病等。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高血压的症状多种多样，常见的有头痛、头晕、心悸、胸闷等。这些症状可能会在劳累、情绪激动或休息不好时加重。高血压对人体的影响是多方面的，长期高血压可能导致心脑血管疾病、肾脏疾病等严重后果。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高血压的病因复杂多样，包括遗传、环境、生活习惯等多种因素。风险因素包括高盐饮食、肥胖、缺乏运动等。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高血压的病因尚未完全明确，但遗传、环境、生活习惯等多种因素都可能影响血压水平。一些常见的高血压风险因素包括高盐饮食、肥胖、缺乏运动等。这些风险因素相互作用，可能增加个体患高血压的风险。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高血压的诊断与监测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高血压的诊断主要依据诊室血压测量结果，即收缩压≥140mmHg和/或舒张压≥90mmHg。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在诊断高血压时，医生会先询问病史，进行体格检查，然后进行必要的实验室检查和辅助检查，以排除其他可能导致高血压的疾病或原因。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定期监测血压可以及时发现高血压，避免因长期高血压导致的靶器官损害。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预测心血管事件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通过监测血压，可以评估降压治疗的效果，调整治疗方案。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长期监测血压可以预测心血管事件的发生风险，有助于预防心血管事件。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水银柱式血压计准确度高，但需要专业操作；电子血压计操作简便，适合家庭使用；动态血压计可以监测24小时血压情况。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血压计类型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常用的血压计有水银柱式血压计、电子血压计和动态血压计等。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使用血压计时，应保持安静，放松心情，正确放置袖带，按照操作说明进行测量。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208" r="15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血压计的选择与使用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https://d.book118.com/946055154144010040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2024-09-07T03:21:25.501</cp:lastPrinted>
  <dcterms:created xsi:type="dcterms:W3CDTF">2024-09-06T19:21:25Z</dcterms:created>
  <dcterms:modified xsi:type="dcterms:W3CDTF">2024-09-06T19:21:27Z</dcterms:modified>
</cp:coreProperties>
</file>