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E24C7-077F-4E2E-A61B-405E84E37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611DD-1CC2-4EAC-A5FE-B2067AA58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F0C42-5922-4FDE-B730-0C9BF4705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08819F-4175-495F-AF20-D497C5549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369378-4E8B-4185-A6A0-187F8A73E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7D9FC1-822B-4428-9D80-FAEE7DF59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ABA387-FAA2-4A66-961F-4867D1F63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88FAC-2F64-4C1C-819C-D0A240081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91E3B-5DA5-488A-8976-A3B416B50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A43B0-6C31-41C1-A16B-4F3828BE9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6807E-C723-4674-B974-3731F28EC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10010220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2022年数学七年级上《代数式》课件(新青岛版)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代数式基本概念</a:t>
            </a:r>
          </a:p>
          <a:p>
            <a:r>
              <a:t>整式加减法与去括号</a:t>
            </a:r>
          </a:p>
          <a:p>
            <a:r>
              <a:t>一元一次方程解法与应用</a:t>
            </a:r>
          </a:p>
          <a:p>
            <a:r>
              <a:t>图形与几何初步知识</a:t>
            </a:r>
          </a:p>
          <a:p>
            <a:r>
              <a:t>概率初步知识与事件概率计算</a:t>
            </a:r>
          </a:p>
          <a:p>
            <a:r>
              <a:t>数据分析与统计图表制作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代数式基本概念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代数式定义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由数、字母和运算符号（加、减、乘、除、乘方、开方）组成的数学表达式。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代数式特点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具有抽象性、概括性和普遍性。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代数式定义与特点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由数和字母的积组成的代数式，如$a + b$，$2x^2 - 3x + 1$。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整式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一般形式为$frac{A}{B}$，其中$A$、$B$（$B$不等于零）都是整式，如$frac{x + 1}{x - 2}$。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含有开方运算的代数式，如$sqrt{x}$，$sqrt[3]{2x - 1}$。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代数式分类及举例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加法交换律和结合律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乘法交换律和结合律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乘法分配律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指数运算法则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代数式运算规则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$a + b = b + a$，$(a + b) + c = a + (b + c)$。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$(a + b)c = ac + bc$。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$ab = ba$，$(ab)c = a(bc)$。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$a^m times a^n = a^{m+n}$，$(a^m)^n = a^{mn}$，$a^{-n} = frac{1}{a^n}$（$a neq 0$）。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整式加减法与去括号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同类项合并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只有同类项才能进行加减运算，即所含字母相同，并且相同字母的指数也相同的项。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合并同类项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把同类项的系数相加，所得结果作为系数，字母和字母的指数不变。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去括号法则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如果括号外的因数是正数，去括号后原括号内各项的符号与原来的符号相同；如果括号外的因数是负数，去括号后原括号内各项的符号与原来的符号相反。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整式加减法法则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通过观察，确定括号前是“+”号还是“-”号，再确定去掉括号后，括号内各项是否变号。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观察法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乘法分配律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注意层次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利用乘法分配律去括号，即$a(b+c)=ab+ac$。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在有多层括号时，要注意运算顺序，从内到外逐层去括号。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去括号方法与技巧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年龄问题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面积问题</a:t>
            </a:r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行程问题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价格问题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整式加减法在实际问题中应用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通过整式的加减法来表示和解决与年龄相关的问题。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利用整式的加减法来表示和解决与面积相关的问题，如长方形的面积、正方形的面积等。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通过整式的加减法来表示和解决与行程相关的问题，如相遇问题、追及问题等。</a:t>
            </a:r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利用整式的加减法来表示和解决与价格相关的问题，如打折销售、利润问题等。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一元一次方程解法与应用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一元一次方程的性质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等式两边同时加上或减去同一个数，等式仍成立；等式两边同时乘以或除以同一个非零数，等式仍成立。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一元一次方程定义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只含有一个未知数，并且未知数的最高次数是1的整式方程。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一元一次方程的一般形式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ax + b = 0（a、b为常数，a ≠ 0）。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一元一次方程概念及性质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系数化为1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将未知数的系数化为1，得到未知数的解。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合并同类项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将等式两边的同类项合并，简化方程。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移项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将含有未知数的项移到等式的一边，常数项移到等式的另一边。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去分母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如果方程中存在分数，需要先去分母，将方程化为整式方程。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去括号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如果方程中存在括号，需要先去括号，将方程化为简单形式。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一元一次方程解法步骤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https://d.book118.com/946100102203010042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2024-09-10T08:48:46.472</cp:lastPrinted>
  <dcterms:created xsi:type="dcterms:W3CDTF">2024-09-10T00:48:46Z</dcterms:created>
  <dcterms:modified xsi:type="dcterms:W3CDTF">2024-09-10T00:48:48Z</dcterms:modified>
</cp:coreProperties>
</file>