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B1F24-DB0B-4165-AF41-1A9C8800E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D5997-8CD0-4F96-8172-B26B9DBD0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38CDD-EAB4-4B8A-9910-FA63C6069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A3B21-B9A7-4F68-A8DC-0688FCD2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F408F3-160D-4FA4-877E-BD26085B7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8A82E2-6DC2-4C3C-B1F3-444F32A54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EEE71-4AA8-4977-AF42-7C302FA5F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7B5EB-8689-4851-83BF-855BCAF2F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0DD17-E479-4CE6-BEDE-7AF7D4FE8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6356A-805B-47F3-9DD1-F524D3411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3A950-5391-499B-939D-E1988818E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021112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网络安全事件应急预案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安全事件分类与分级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安全技术储备与工具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安全事件处置措施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应急预案演练与培训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安全事件记录与分析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913" r="379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确保网络安全事件发生时能够迅速、高效、有序地应对，降低潜在的负面影响，恢复系统的可靠运行。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随着信息技术的快速发展，网络安全事件频繁发生，对组织的业务连续性和数据安全产生严重影响。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指利用网络漏洞或恶意软件，对网络和信息系统发起攻击，导致数据泄露、系统崩溃、恶意代码传播等安全问题的事件。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指在网络安全事件发生前，制定的一套详细的应急响应计划和措施，以确保在事件发生时能够迅速响应。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定义和术语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网络安全事件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本预案适用于组织内部发生的各类网络安全事件，包括但不限于网络钓鱼、恶意软件、DDoS攻击等。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本预案适用于组织内部的所有员工，包括管理层和普通员工。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安全事件分类与分级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恶意软件、蠕虫病毒、木马程序等。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拒绝服务攻击、分布式拒绝服务攻击、网络钓鱼等。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网络攻击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应用程序漏洞、操作系统漏洞、数据库漏洞等。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漏洞利用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安全事件分类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伪装成合法网站或服务，诱骗用户输入敏感信息。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网络钓鱼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非法访问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25" r="12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未经授权的访问、权限提升等。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敏感信息的非法获取、泄露或损坏等。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安全事件分类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813" r="28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破坏性攻击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对网络或系统进行破坏，使其无法正常运行。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钓鱼邮件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伪装成合法邮件，诱骗用户点击恶意链接或下载病毒等。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安全事件分类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699" r="96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96" r="1779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可能导致国家关键信息基础设施受到破坏，造成重大经济损失或社会影响。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一级（特别严重）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可能导致重要信息系统受到破坏，造成较大经济损失或社会影响。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二级（严重）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可能导致一般信息系统受到破坏，造成一定经济损失或社会影响。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三级（较重）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可能导致个人或少量信息受到侵犯，不会造成较大经济损失或社会影响。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四级（一般）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安全事件分级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由企业或组织领导、安全主管、技术负责人等组成。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负责应急预案的审批和实施，对应急处置工作进行协调和指挥。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应急领导小组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由网络安全、系统管理、数据分析等技术人员组成。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负责技术层面的应急处置工作，包括对网络安全事件的监测、预警、响应和恢复等。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技术支持小组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208" r="5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由企业或组织内部相关部门组成。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负责与外部机构和相关部门的协调工作，包括与公安、网信等部门的沟通协作。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应急协调小组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应急响应流程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企业或组织应建立安全事件报告机制，鼓励内部员工及时报告可疑的安全事件。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发现安全事件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67" r="11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收到安全事件报告后，应立即进行初步分析，判断事件的性质和可能的影响。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如果安全事件需要紧急处理，应立即通报相关部门和人员，启动应急响应。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紧急通报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安全事件报告与通报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根据安全事件的性质和影响范围，应成立由相关部门组成的应急指挥部，协调和指导应急响应工作。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成立应急指挥部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应急指挥部应立即通知相关技术人员、安全专家和应急小组成员，投入应急响应工作。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如事件可能影响其他组织或公众，应积极通知相关方，加强沟通与合作。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通知相关方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应急响应启动与通知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https://d.book118.com/946102111220010042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2024-09-10T10:54:35.324</cp:lastPrinted>
  <dcterms:created xsi:type="dcterms:W3CDTF">2024-09-10T02:54:35Z</dcterms:created>
  <dcterms:modified xsi:type="dcterms:W3CDTF">2024-09-10T02:54:37Z</dcterms:modified>
</cp:coreProperties>
</file>