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FE422-9CB6-42C9-826A-F4C80CB92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86A17-1AB2-4560-B203-6A7F9D59D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5A3FB-3173-42DE-BCCD-512762239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E9884-C776-4998-AFFA-227D5E632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468714-290A-4A92-AC70-CC8D1C519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B04C34-D95D-455B-816F-3C295213C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62D4E2-809D-4A1C-8A97-B5A02D0DC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D7999-D34F-4B1E-8B16-28CE2025E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540BB-B601-4AAD-9C16-5FB6BF1C1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63789-FAC5-45BE-A1C0-C7E99EBE4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76990-2B77-41E3-99E4-6BD481F5C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0315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关于护理服务ppt课件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护理服务内容与流程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护理服务中的沟通技巧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护理服务中的安全与防护措施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护理服务是指医疗机构或专业护理人员为患者提供的全面、连续的照顾和关怀，旨在促进患者康复、提高生活质量。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随着医疗技术的不断进步和人们健康观念的转变，护理服务在医疗体系中的地位日益重要。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通过专业的护理技能和关怀，帮助患者减轻病痛、预防感染、促进伤口愈合等，从而加速康复过程。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关注患者的心理、社会和精神需求，提供个性化的护理服务，帮助患者保持积极心态，提高生活质量。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01" r="1350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在医疗资源紧张的情况下，护理服务可以弥补医生和其他医疗人员的不足，为患者提供全方位的照顾。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弥补医疗资源不足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21" b="53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以患者为中心，提供全面、连续、高质量的护理服务，促进患者康复和提高生活质量。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尊重患者的尊严和权利、关注患者的需求、提供个性化的护理服务、注重护理效果和安全性、持续改进护理质量。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护理服务内容与流程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259" b="92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041" b="80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收集患者信息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通过询问病史、家族史、生活习惯等，全面了解患者健康状况。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分析患者需求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根据收集的信息，分析患者在心理、生理、社会等方面的需求。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制定个性化护理方案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针对患者的具体需求，制定相应的护理计划和措施。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根据患者的病情和需求，明确护理工作的目标。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71" b="22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9" r="1254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安排护理时间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17" r="9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根据护理目标，制定相应的护理措施，如药物治疗、心理干预、康复训练等。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根据患者的具体情况和护理措施，合理安排护理时间和频率。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根据医生的诊断和治疗方案，准确执行医嘱，确保患者得到及时有效的治疗。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关注患者的心理变化，提供必要的心理支持和辅导，帮助患者保持积极心态。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根据患者的康复需求，协助患者进行康复训练，促进患者身体功能的恢复。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协助康复训练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定期评估护理措施的执行情况和效果，及时调整护理方案。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密切观察患者的病情变化，及时发现并处理潜在的问题。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保持与医生的密切沟通，及时反馈患者的病情变化和护理效果，共同制定和调整治疗方案。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1250" b="11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监测与调整护理方案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护理服务中的沟通技巧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尊重患者的人格和权利，关注患者的需求和感受，以平等、真诚的态度对待患者。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耐心倾听患者的诉说，不打断患者的发言，给予患者充分表达的机会。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倾听患者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了解患者的病情、病史、家庭背景等信息，以便更好地与患者沟通和交流。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与患者建立良好关系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https://d.book118.com/946103154012010104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2024-09-29T14:11:27.299</cp:lastPrinted>
  <dcterms:created xsi:type="dcterms:W3CDTF">2024-09-29T06:11:27Z</dcterms:created>
  <dcterms:modified xsi:type="dcterms:W3CDTF">2024-09-29T06:11:29Z</dcterms:modified>
</cp:coreProperties>
</file>