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B8680-B135-4A4E-AAAB-813B38956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64694-CB2D-4707-8329-9A7465F07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999CA-E61B-482B-80D7-D7C5138BB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38D0C-D980-4D34-8B6F-3DDE448F4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230C67-6BFC-4459-B601-EFD162526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8B6B9E-6778-42C0-B00E-D31E680B7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7BC0F6-1DAB-485F-B304-15363ABFF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8EB91-60A4-4137-86D5-0F85367BA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D315D-7ACE-4127-8920-54798FB8C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DCF7C-D437-41CB-89E2-5A2802F67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A9FD4-072C-4FD1-8836-5D194DE5E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040410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比赛官员如何选拔和安排裁判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选拔裁判的基本原则与标准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裁判选拔的程序与方法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裁判培训与提高途径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比赛官员对裁判的监督管理职责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裁判工作安排与调度策略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评估裁判工作表现及奖惩措施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选拔裁判的基本原则与标准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01" b="2790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051" b="1905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选拔过程中要确保公正，避免出现任何形式的歧视和不公平现象。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选拔标准应该适用于所有候选人，确保每个人都有平等的机会参与选拔。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选拔过程和结果应该公开透明，让所有人都能够了解选拔的进展和结果。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公正、公平、公开原则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17" b="2531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439" b="2943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裁判需要具备一定的执裁经验，能够处理比赛中出现的各种情况和问题，确保比赛的公正性和顺利进行。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裁判需要具备扎实的专业知识和技能，能够熟练掌握比赛规则和裁判法，确保比赛的顺利进行。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专业能力与经验要求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裁判需要遵守职业道德规范，保持廉洁自律，不接受任何形式的贿赂和不当利益。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尊重比赛精神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裁判需要尊重比赛精神和体育道德，维护比赛的公正性和纯洁性，不参与任何违法违纪行为。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良好的个人品质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裁判需要具备良好的个人品质和道德修养，保持客观公正的态度，不受任何外界因素的影响和干扰。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良好的职业道德和操守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裁判选拔的程序与方法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明确需要选拔的裁判人数、级别、专业领域等要求。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确定选拔目标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根据比赛级别和要求，制定相应的选拔标准，如裁判员的年龄、学历、经验、技能等方面的要求。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制定选拔标准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包括报名、资格审查、考试、面试、公示等环节。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设计选拔流程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制定选拔计划和标准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通过官方渠道发布选拔通知，明确选拔标准、流程和时间安排。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接受符合条件的裁判员报名，并收集必要的报名材料。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发布通知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接受报名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发布选拔通知和报名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对通过笔试和实操考试的裁判员进行面试，考察其综合素质和应变能力。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组织裁判员进行笔试，考察其理论水平和专业知识。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实操考试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组织裁判员进行实操考试，考察其实际操作能力和技能水平。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组织选拔考试和面试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确定录用名单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根据综合评定结果，确定录用的裁判员名单。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根据考试成绩、面试表现和其他相关因素，对裁判员进行综合评定。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将录用的裁判员名单进行公示，接受社会监督。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确定录用名单并公示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裁判培训与提高途径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包括比赛规则、裁判法、技术动作规范、职业道德等方面的系统培训。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采用理论考试和实践考核相结合的方式，确保裁判员掌握必要的专业知识和实践技能。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培训时间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根据比赛级别和裁判员水平，制定合理的培训时间计划，确保培训效果。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岗前培训及考核要求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针对比赛中出现的实际问题，进行案例分析、规则解释、技术动作纠正等方面的培训。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采用集中授课、分组讨论、实践操作等多种形式，提高培训的针对性和实效性。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根据比赛安排和裁判员需求，制定合理的在职培训周期，确保裁判员能够持续提高。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在职培训内容及形式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https://d.book118.com/946104041011010032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2024-08-30T21:55:41.682</cp:lastPrinted>
  <dcterms:created xsi:type="dcterms:W3CDTF">2024-08-30T13:55:41Z</dcterms:created>
  <dcterms:modified xsi:type="dcterms:W3CDTF">2024-08-30T13:55:43Z</dcterms:modified>
</cp:coreProperties>
</file>