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450A3-47EE-4C00-A122-92CA180D8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3575E-2654-4510-91E7-3AF78235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F4819-592C-45B0-B785-EA624F6A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A75CC-D858-45E0-9D0F-E7FF9ABF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EEC28-41EF-4B91-B837-9074A0AE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8A6A7-548C-4587-88CA-A23876FE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28D46-CBCC-4852-B554-8C038B4D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92E23-45B7-41E5-8130-A26AF6BC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A9E70-994A-43E3-8D01-B2540A23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55734-38A9-48DC-8E56-1C02B6ABA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78DED-90A7-428A-94E3-9327AF22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0422203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血液科护士业务学习的学习策略与方法选择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血液科护士业务学习现状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学习策略选择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通过专业学习和实践经验的积累，提高护士在血液科领域的专业知识和技能水平，为患者提供更优质的护理服务。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提高血液科护士的业务水平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随着医疗技术的不断进步，血液科领域的治疗手段和护理理念也在不断更新，护士需要不断学习以适应这些变化。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适应医疗技术的发展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通过业务学习，培养护士的职业素养和综合能力，提高其在工作中的应对能力和解决问题的能力。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提升护士的职业素养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包括血液的组成、功能、血液病的分类、症状、诊断等方面的知识。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针对血液科常见疾病，如贫血、白血病、淋巴瘤等，介绍相应的护理措施和注意事项。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血液科常见疾病的护理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介绍血液科常用的治疗手段，如化疗、放疗、免疫治疗等，以及相应的护理技能和操作规范。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血液科治疗手段和护理技能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阐述护士在血液科工作中需要具备的职业素养和综合能力，如沟通能力、团队协作能力、应对突发事件的能力等。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血液科护士的职业素养和综合能力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血液科护士业务学习现状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包括血液学基础知识、疾病诊断与治疗、药物使用等。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如采血、输血、注射、静脉置管等。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与医生、患者及其家属的有效沟通技巧和团队协作能力。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医疗伦理、患者权益保护及相关法律法规。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伦理与法律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学习内容与需求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医院或科室组织的定期培训课程、讲座和研讨会。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在导师或资深护士的指导下进行临床实践操作。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利用专业书籍、期刊、网络资源等进行自我提升。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自学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参加学术会议、研讨会，与同行交流学习经验和最新研究成果。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通过定期的理论考试检验护士对专业知识的掌握程度。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操作考核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对护士的临床操作技能进行定期考核，确保其操作规范、熟练。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通过患者满意度调查，了解护士的服务质量和沟通能力。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同事评价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同事之间互评，了解团队协作和沟通能力等方面的表现。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学习策略选择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根据个人实际情况，制定合理的学习计划，明确学习目标和时间安排。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阅读专业书籍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选择血液科护理领域的经典教材和专业书籍，进行系统性的阅读和学习。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在线学习资源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利用互联网资源，如在线课程、学术数据库等，获取最新的学术信息和知识。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加入血液科护士学习小组，与同事共同学习和讨论，分享经验和知识。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参与学习小组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合作研究项目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参加学术会议、研讨会等活动，与同行交流学术观点和研究成果。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参与合作研究项目，与团队成员协作完成研究任务，提升实践能力和团队协作能力。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探究学习策略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问题导向学习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以问题为导向，通过查找资料、请教专家等方式，探究问题的解决方案。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学习分析血液科护理实践中的典型案例，理解并掌握相关知识和技能。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实践探索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积极参与临床实践，将理论知识应用于实际工作中，不断积累实践经验。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https://d.book118.com/946104222035010055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2024-09-22T15:58:54.110</cp:lastPrinted>
  <dcterms:created xsi:type="dcterms:W3CDTF">2024-09-22T07:58:54Z</dcterms:created>
  <dcterms:modified xsi:type="dcterms:W3CDTF">2024-09-22T07:58:56Z</dcterms:modified>
</cp:coreProperties>
</file>