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C44904-66CE-4D2A-BAD2-3E02F89E0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FF25E-C172-4A42-89D3-907B3EC4D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597094-3C4E-4089-BA7A-A05A6A861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501313-0594-4760-AB64-653FCBC1D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A5D9EE-788B-4B35-9C07-8494CEBC7E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5E7C69-B3C0-4B97-A261-0A9108C5B4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6EB72B-42C1-4EEF-9320-485C53BB8C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550BA8-0E8F-46C0-ACA4-DDD8E7280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B3E15-E12B-4ED0-9412-3FD5D6BD1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0E040-F55D-4EBC-9B29-FA9613AFC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E373C-6048-4816-B154-4159B626F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10423320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当前乡镇财政财务人员业务能力现状的几点思考</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乡镇财政财务人员业务能力现状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提升乡镇财政财务人员业务能力的对策</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406" b="406"/>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乡镇财政财务人员是基层财政管理的重要组成部分，承担着乡镇财政收支、预算管理、会计核算等职责。</a:t>
            </a:r>
            <a:endParaRPr lang="en-US" sz="1100"/>
          </a:p>
        </p:txBody>
      </p:sp>
      <p:sp>
        <p:nvSpPr>
          <p:cNvPr id="29" name="AutoShape 29"/>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随着国家对基层财政的重视和投入增加，乡镇财政财务人员的业务能力对于保障基层财政的正常运行和推动地方经济发展具有重要意义。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6750" r="16750"/>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通过对乡镇财政财务人员业务能力的现状进行深入思考和分析，旨在提高基层财政管理水平，优化资源配置，促进地方经济可持续发展。</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对于加强基层财政队伍建设、提高财政资金使用效益、防范化解基层财政风险等方面具有重要的实践意义和理论价值。</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乡镇财政财务人员业务能力现状</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业务能力概况</a:t>
              </a:r>
            </a:p>
          </p:txBody>
        </p:sp>
      </p:grpSp>
      <p:sp>
        <p:nvSpPr>
          <p:cNvPr id="32" name="Freeform 32"/>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4068198" y="1804533"/>
            <a:ext cx="6294397" cy="802744"/>
            <a:chOff x="4068198" y="1804533"/>
            <a:chExt cx="6294397" cy="802744"/>
          </a:xfrm>
        </p:grpSpPr>
        <p:sp>
          <p:nvSpPr>
            <p:cNvPr id="36" name="TextBox 36"/>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乡镇财政财务人员是负责乡镇财政收支、预算管理以及会计核算等工作的专业人员。</a:t>
              </a:r>
            </a:p>
          </p:txBody>
        </p:sp>
      </p:grpSp>
      <p:grpSp>
        <p:nvGrpSpPr>
          <p:cNvPr id="37" name="Group 37"/>
          <p:cNvGrpSpPr/>
          <p:nvPr/>
        </p:nvGrpSpPr>
        <p:grpSpPr>
          <a:xfrm>
            <a:off x="2102790" y="3417125"/>
            <a:ext cx="6294397" cy="802744"/>
            <a:chOff x="2102790" y="3417125"/>
            <a:chExt cx="6294397" cy="802744"/>
          </a:xfrm>
        </p:grpSpPr>
        <p:sp>
          <p:nvSpPr>
            <p:cNvPr id="38" name="TextBox 38"/>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乡镇财政财务人员需要具备基本的会计、财务管理和财政知识，以及良好的沟通、协调和组织能力。</a:t>
              </a:r>
            </a:p>
          </p:txBody>
        </p:sp>
      </p:grpSp>
      <p:grpSp>
        <p:nvGrpSpPr>
          <p:cNvPr id="39" name="Group 39"/>
          <p:cNvGrpSpPr/>
          <p:nvPr/>
        </p:nvGrpSpPr>
        <p:grpSpPr>
          <a:xfrm>
            <a:off x="4025566" y="5029724"/>
            <a:ext cx="6294397" cy="802744"/>
            <a:chOff x="4025566" y="5029724"/>
            <a:chExt cx="6294397" cy="802744"/>
          </a:xfrm>
        </p:grpSpPr>
        <p:sp>
          <p:nvSpPr>
            <p:cNvPr id="40" name="TextBox 40"/>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随着国家对乡镇财政的重视和财政体制改革的深入，乡镇财政财务人员的业务范围和工作内容不断扩大和深化。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业务素质参差不齐</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部分乡镇财政财务人员缺乏系统的专业知识和培训，导致业务处理不规范、不准确。</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工作态度和责任心不强</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部分人员工作态度消极，责任心不强，导致工作效率低下、工作质量不高。</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信息化水平较低</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一些乡镇财政财务人员对信息化技术的应用不够熟练，影响了工作效率和准确性。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17000" r="17000"/>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影响农民利益和国家惠农政策的落实</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乡镇财政财务人员业务能力不足将影响国家惠农政策的落实和农民利益的保障。</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影响乡镇财政资金的安全和效益</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业务能力不足可能导致财政资金使用不规范、不合理，甚至存在违规风险。</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影响乡镇政府的正常运转</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财政财务工作是乡镇政府正常运转的基础，业务能力不足将影响政府工作的顺利开展。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提升乡镇财政财务人员业务能力的对策</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建立培训考核机制</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建立培训考核机制，对参加培训的人员进行考核，确保培训效果。</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鼓励参加专业认证</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鼓励乡镇财政财务人员参加专业认证，如注册会计师、税务师等，提高其专业水平。</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定期开展业务培训</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组织定期的业务培训，针对最新的财税政策、财务管理知识等内容进行讲解，提高乡镇财政财务人员的业务水平。</a:t>
            </a:r>
          </a:p>
        </p:txBody>
      </p:sp>
      <p:pic>
        <p:nvPicPr>
          <p:cNvPr id="12" name="Picture 12"/>
          <p:cNvPicPr>
            <a:picLocks noChangeAspect="1"/>
          </p:cNvPicPr>
          <p:nvPr/>
        </p:nvPicPr>
        <p:blipFill>
          <a:blip r:embed="rId3"/>
          <a:srcRect l="15167" r="15167"/>
          <a:stretch>
            <a:fillRect/>
          </a:stretch>
        </p:blipFill>
        <p:spPr>
          <a:xfrm>
            <a:off x="869006" y="1293634"/>
            <a:ext cx="4563025"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加强培训和教育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https://d.book118.com/946104233204010102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2024-09-27T17:48:14.391</cp:lastPrinted>
  <dcterms:created xsi:type="dcterms:W3CDTF">2024-09-27T09:48:14Z</dcterms:created>
  <dcterms:modified xsi:type="dcterms:W3CDTF">2024-09-27T09:48:16Z</dcterms:modified>
</cp:coreProperties>
</file>