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377FF-6A89-4E7C-9758-453A14DFD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B91AC-09EE-4B86-BB59-1F28F5D4E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0E825-F3D0-41A3-8C77-F8E86DC3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34434-93B1-4DE3-927C-B598FDBB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306A3-3346-44DA-982A-FA415FAA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5FBE9-EE38-4F78-B317-1EE0898A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605C1-C62D-437E-B03F-C9C2AF72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2D5BE-BFF9-47E8-902F-F0B1AA73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60503-B8D5-4C85-9366-4AAFE0D86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70A00-1BB3-4CD2-81E1-C4C003B47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CA254-27EA-48B6-B076-EBE4F035B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05031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政教处工作总结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本学期政教工作回顾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师生思想动态分析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政教处工作亮点与特色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政教处工作存在不足与反思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下学期政教工作计划与展望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对政教处过去一年的工作进行全面梳理和总结，展示工作成果和亮点。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深入分析工作中存在的问题和不足，为改进和提升提供参考。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根据学校发展需要和政教处工作实际，提出未来一年的工作目标和计划。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如安全教育、国防教育、民族团结教育等方面的工作。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涵盖心理咨询、心理辅导、心理危机干预等方面的工作。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校园文化建设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包括校园文化活动策划、学生社团管理、校园媒体运营等方面的工作。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思想政治教育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包括思政课程开展、学生思想动态分析、德育实践等方面的工作。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宗教事务管理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涉及宗教政策宣传、宗教活动管理、宗教场所维护等方面的工作。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本学期政教工作回顾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德育导师制度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我们实施了德育导师制度，为每位学生配备了专门的德育导师，提供个性化的德育指导和关怀，帮助学生解决思想、学习和生活中的问题。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德育课程和活动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本学期我们组织开展了丰富多彩的德育课程和活动，如道德讲堂、主题班会、志愿服务等，旨在培养学生的道德观念和社会责任感。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我们加强了与家长的沟通和合作，通过家长会、家访等方式，共同关注学生的成长和进步，促进了家庭教育和学校教育的有机结合。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德育工作开展情况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我们积极推进思政课程教学改革，采用案例教学、情景模拟等教学方法，激发学生的学习兴趣和思考能力，提高了思政课程的教学效果。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思政课程教学改革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我们定期开展学生思想动态调研，了解学生的思想状况和需求，及时发现和解决学生在思想上的问题，确保学生健康成长。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学生思想动态调研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我们充分利用红色教育资源，组织学生参观革命历史纪念馆、烈士陵园等，让学生了解革命历史和优良传统，增强学生的爱国情感和民族自豪感。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红色教育资源利用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思想政治教育成果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我们举办了丰富多彩的校园文化活动，如文艺汇演、体育比赛、书画展等，为学生提供了展示才华的平台，营造了积极向上的校园文化氛围。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我们注重校园环境建设，对校园进行了绿化、美化、亮化等改造，提升了校园的整体形象和品质，为学生创造了良好的学习和生活环境。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校园文化品牌建设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我们加强了校园文化品牌建设，积极培育和宣传学校的核心价值观和办学理念，提高了学校的知名度和美誉度。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师生思想动态分析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教师们积极学习新的教育教学理念，关注学生的全面发展，注重培养学生的创新能力和实践能力。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教育教学理念更新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教师们注重自身修养，遵守职业道德规范，树立良好的师德形象，为学生树立榜样。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师德师风建设加强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00" b="2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随着教育改革的深入推进，教师们面临的工作压力和挑战也在不断增加，需要不断提高自身素质和能力。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工作压力与挑战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教师思想状况及变化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学生们在成长过程中受到多种价值观念的影响，价值观念呈现多元化趋势。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价值观念多元化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学生们更加注重自我意识和自我表达，追求个性化和独特性。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自我意识增强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学生们面临的学习压力和焦虑也在不断增加，需要关注他们的心理健康和成长需求。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学习压力与焦虑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学生思想状况及变化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97" b="125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师生关注热点问题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教育公平与优质教育资源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师生们普遍关注教育公平和优质教育资源问题，希望学校能够提供更加公平、优质的教育服务。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学生综合素质评价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学生们关注自身综合素质评价的标准和方式，希望学校能够建立更加科学、合理的评价体系。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校园安全与欺凌现象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师生们对校园安全和欺凌现象表示担忧，希望学校能够加强安全管理，营造和谐、安全的校园环境。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https://d.book118.com/946105031102010035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2024-09-05T04:19:02.836</cp:lastPrinted>
  <dcterms:created xsi:type="dcterms:W3CDTF">2024-09-04T20:19:02Z</dcterms:created>
  <dcterms:modified xsi:type="dcterms:W3CDTF">2024-09-04T20:19:04Z</dcterms:modified>
</cp:coreProperties>
</file>