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4F6ABA-F32A-44F2-B54D-14CAD734CF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676E7D-3D7E-43BC-BADA-49A8B1CF9A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3DED8E-D097-4D23-9783-136CF52F46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DE3520-5665-47C1-A958-176393F175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B05537-8A2D-42F0-ABA4-55E0D8315A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E0F65D-3C04-4744-9BFA-B0CB268551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33CCBB-CCBD-4A52-98B0-67B76E9A93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541569-FE91-48E4-97C3-72AF5619A0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F315BD-C3FD-477A-BD5E-ABA693CF53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DBB371-E7B4-447A-962A-9E64538F4E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7D31F8-2EB9-43BF-BE16-E9FEFC6EDD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6105211210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脑梗死的护理查房PPT课件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endParaRPr lang="en-US" sz="2025">
              <a:solidFill>
                <a:schemeClr val="accent3">
                  <a:lumMod val="75000"/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脑梗死概述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脑梗死患者的护理评估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脑梗死患者的护理措施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脑梗死患者的健康教育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脑梗死患者的护理研究进展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脑梗死概述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4" r="325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脑梗死是由于脑血管阻塞导致脑组织缺血、缺氧性坏死，进而引起的一系列神经功能障碍症状。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根据发病机制和病理表现，脑梗死可分为动脉粥样硬化性脑梗死、心源性脑梗死、腔隙性脑梗死等。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脑梗死发生时，血管内血栓形成或动脉粥样硬化斑块脱落，导致脑血管阻塞，血流中断，脑组织缺血、缺氧，最终坏死。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脑梗死的主要病因是动脉粥样硬化，其他病因包括高血压、糖尿病、高血脂等慢性疾病，以及风湿性心脏病、冠心病等心血管疾病。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570" b="1157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脑梗死的临床表现因梗死部位和面积不同而异，常见症状包括偏瘫、偏身感觉障碍、失语、吞咽困难等。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脑梗死的诊断主要依靠临床表现和影像学检查，如头颅CT或MRI。同时需要进行相关实验室检查，以明确病因和制定治疗方案。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脑梗死患者的护理评估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3535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19203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94280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19203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94280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35501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3193289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6280493" y="4611821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6264887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3193289" y="4674248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Freeform 12"/>
          <p:cNvSpPr/>
          <p:nvPr/>
        </p:nvSpPr>
        <p:spPr>
          <a:xfrm>
            <a:off x="2281268" y="1670945"/>
            <a:ext cx="499416" cy="499416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256884" y="4393326"/>
            <a:ext cx="436989" cy="436989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253235" y="4268472"/>
            <a:ext cx="561843" cy="561843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292252" y="1694356"/>
            <a:ext cx="483810" cy="48381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8348389" y="4393326"/>
            <a:ext cx="421382" cy="421382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296013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10981062" y="2210833"/>
            <a:ext cx="0" cy="2184946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9326745" y="4692789"/>
            <a:ext cx="1701137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0" name="TextBox 20"/>
          <p:cNvSpPr txBox="1"/>
          <p:nvPr/>
        </p:nvSpPr>
        <p:spPr>
          <a:xfrm>
            <a:off x="1134187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评估患者的认知能力，包括记忆力、注意力、语言表达能力等。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8345068" y="1722248"/>
            <a:ext cx="428024" cy="428024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评估内容与方法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177983" y="2709488"/>
            <a:ext cx="2750859" cy="3810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认知情况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114932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评估患者的肢体活动能力，包括肌力、关节活动范围、平衡能力等。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158727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肢体功能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139855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评估患者的日常生活自理能力，如穿衣、进食、洗漱、如厕等。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183651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日常生活能力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7139855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评估患者的情绪状态、焦虑和抑郁程度等。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183651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心理状态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4114932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评估患者的营养状况，包括体重、饮食情况等。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158727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营养状况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056153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评估患者的睡眠质量，包括睡眠时间、睡眠质量等。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1099949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睡眠状况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将评估结果详细记录在患者的护理记录中，包括认知情况、肢体功能、日常生活能力、心理状态、营养状况和睡眠状况等。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657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根据评估结果，制定个性化的护理计划，以满足患者的需求。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7969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定期对患者的状况进行评估，并根据评估结果调整护理计划。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56" r="55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56" r="5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56" r="555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评估结果与记录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在进行认知评估时，要注意使用适当的评估工具和方法，以确保评估结果的准确性和可靠性。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在进行日常生活能力评估时，要注意观察患者的实际生活情况，以便更好地了解患者的需求。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在进行评估时，要尊重患者的隐私和尊严，保护患者的个人信息。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脑梗死患者的护理措施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https://d.book118.com/946105211210010034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2024-09-04T05:06:32.830</cp:lastPrinted>
  <dcterms:created xsi:type="dcterms:W3CDTF">2024-09-03T21:06:32Z</dcterms:created>
  <dcterms:modified xsi:type="dcterms:W3CDTF">2024-09-03T21:06:34Z</dcterms:modified>
</cp:coreProperties>
</file>