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B6F07-9F8C-4CAC-BE97-DE9AFE2C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A26EA-F7DA-4147-B446-76D5CF30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658EE-CC29-43B7-8E14-E849A2F34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4B536-B1A0-4EED-B18D-FD91376D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68CFF-FB92-4EB6-883B-AAE50E769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DD8B9-74A5-4578-BB35-5E127DCE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A9C4D-D7EC-429C-A065-15BB29E7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A015E-A91E-4537-85AC-E745D9E7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356F4-7A26-4772-BB63-CE535AA4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0187B-E9FB-4603-ADA8-C6620DCC0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B8BF5-5366-4677-BFAE-F357A789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00330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互联网背景下企业招聘模式重构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传统企业招聘模式的弊端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互联网背景下企业招聘模式创新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互联网背景下企业招聘模式重构实践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互联网背景下企业招聘模式重构的挑战与对策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05" r="77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互联网对企业招聘的影响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招聘渠道的多元化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互联网提供了多种招聘渠道，如招聘网站、社交媒体、专业论坛等，使企业能够更广泛地覆盖潜在求职者。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招聘流程的便捷化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互联网技术简化了招聘流程，如在线投递简历、视频面试等，提高了招聘效率。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招聘成本的降低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通过互联网进行招聘可以降低企业的招聘成本，如减少线下招聘会、广告费用等支出。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4" r="85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随着互联网的发展，求职者的求职行为也发生了变化，企业需要调整招聘模式以适应这种变化。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适应求职者行为的变化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传统的招聘模式可能存在效率低下、质量不高等问题，重构招聘模式有助于提高招聘效率和质量。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提高招聘效率和质量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一个高效、专业的招聘模式可以塑造企业的良好形象和品牌，吸引更多优秀的求职者。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塑造企业形象和品牌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企业招聘模式重构的必要性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传统企业招聘模式的弊端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361" r="203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信息真实性难以保障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由于缺乏有效的信息核实机制，虚假招聘信息和求职者简历屡见不鲜，给双方带来不必要的困扰。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招聘方和求职者之间的信息不透明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传统招聘模式中，招聘方和求职者之间的信息沟通不畅，导致双方难以全面了解彼此的需求和条件。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招聘信息的发布和传递往往受到时间和空间的限制，使得部分优质人才错过招聘机会。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传统招聘模式通常包括发布招聘信息、筛选简历、面试、复试等多个环节，流程繁琐且耗时较长。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招聘流程冗长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面试通常需要求职者前往公司现场进行，对于异地求职者来说，面试安排的时间和地点可能存在不便。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面试安排不便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繁琐的招聘流程不仅增加了企业的招聘成本，还可能导致优秀人才的流失。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招聘效率低下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招聘流程繁琐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招聘效率低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由于缺乏有效的筛选机制和评估标准，传统招聘模式往往面临大量无效简历和面试的情况，降低了招聘效率。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招聘成本高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传统招聘模式需要投入大量的人力、物力和财力，包括招聘会费用、广告费用、面试官时间成本等。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人才匹配度不高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传统招聘模式往往注重应聘者的学历、经验等硬性条件，而忽视了对人才潜力、创新能力等方面的评估，导致人才匹配度不高。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208" r="19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成本高效率低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互联网背景下企业招聘模式创新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利用社交媒体平台发布招聘信息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企业可以通过Facebook、Twitter、LinkedIn等社交媒体平台发布招聘信息，吸引更多的潜在求职者。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社交媒体互动与品牌建设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通过在社交媒体上与求职者互动，企业可以展示自身品牌形象和文化，提高求职者对企业的认知度和好感度。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精准定位与筛选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社交媒体平台提供了精准的定位和筛选功能，企业可以根据自身需求找到符合要求的求职者，提高招聘效率。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社交媒体招聘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企业可以在前程无忧、智联招聘等综合性招聘网站上发布招聘信息，吸引大量求职者投递简历。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综合性招聘网站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行业性招聘网站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42" r="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针对特定行业或职位的招聘网站，如拉勾网、BOSS直聘等，可以让企业更精准地找到目标求职者。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针对大学生的校园招聘平台，如应届生求职网、大街网等，可以帮助企业提前锁定优秀毕业生。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网络招聘平台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https://d.book118.com/946110033033010044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2024-09-12T11:06:19.450</cp:lastPrinted>
  <dcterms:created xsi:type="dcterms:W3CDTF">2024-09-12T03:06:19Z</dcterms:created>
  <dcterms:modified xsi:type="dcterms:W3CDTF">2024-09-12T03:06:21Z</dcterms:modified>
</cp:coreProperties>
</file>