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C3584-68C9-4D91-8BDA-1B3704538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EAC21-31FF-4D37-A9BF-474883F36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AC332-8301-4E5E-8C0F-C3052084B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96339-8D0A-4BFE-B5CE-CB4B0391C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5B7C69-B35F-4FD0-929F-5BC42B899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4DC7AF-E447-49B3-AEC2-1A07EC8CA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17082D-8D83-48D1-AC41-D988AF874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B44BB-8222-445C-AE18-F81473A1E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0579D-B3F0-4AD2-8753-E2AFDE9B5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39426-ED01-4D4D-A769-5CE6DB61D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43268-4BA1-4180-86DC-4EEE91C17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10152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职工心理健康问题现状调查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职工心理健康问题现状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随着社会压力的增大和工作节奏的加快，职工的心理健康问题日益突出。本次调查旨在全面了解职工心理健康的现状，为制定针对性的干预措施提供科学依据。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近年来，由于工作竞争加剧、生活节奏加快，职工心理健康问题呈现上升趋势。许多研究表明，心理健康问题不仅影响职工的工作和生活质量，还可能对企业的生产效率和团队凝聚力产生负面影响。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本次调查涵盖了全国范围内的各类企业，包括国有企业、民营企业、外资企业等，涉及不同行业、不同规模、不同地域的企业。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问卷调查的方式，通过线上和线下相结合的方式进行数据收集。问卷内容主要包括职工的一般情况、工作状况、生活状况、心理健康状况等方面。同时，还结合了访谈和观察等多种研究方法，以确保数据的全面性和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职工心理健康问题现状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自我认同困惑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如职业满足感低、自我价值感不足等。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如沟通障碍、冲突处理不当、孤独感等。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压力反应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由于工作、生活等多方面的压力，导致身体和心理的紧张状态。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表现为过度担忧、紧张不安、恐惧未来可能发生的不幸事件等。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表现为持续的情绪低落、兴趣丧失、睡眠障碍、食欲改变等。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83" b="5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心理问题可能导致注意力不集中、记忆力减退等，从而影响工作效率。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工作效率下降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心理问题可能导致情绪低落、兴趣丧失，影响个人的生活品质。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生活质量下降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长期的心理压力和不良情绪可能导致身体疾病，如高血压、心脏病等。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生理健康问题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心理问题可能影响个人在家庭和社会中的角色和功能，导致关系紧张。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家庭和社会关系受影响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职工心理健康问题的分布情况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不同年龄段的职工面临不同的心理问题，如年轻人可能面临职业发展压力，中年人可能面临家庭和工作双重压力。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男性和女性职工在心理健康问题上存在差异，如女性更易受到情绪方面的问题困扰，男性更易出现酗酒等问题。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职业分布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不同职业的职工面临不同的工作要求和压力，从而导致不同的心理健康问题。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不同地区的职工由于文化背景、社会环境等因素，在心理健康问题上也存在差异。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458" r="9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工作压力是影响职工心理健康的重要因素之一。长时间高强度的工作、工作任务繁重、工作要求严格等都可能给职工带来心理压力，导致焦虑、抑郁等心理健康问题的出现。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工作压力对职工心理健康的影响程度因个体差异而异，有些人可能更能承受压力，而另一些人则可能更容易受到压力的负面影响。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https://d.book118.com/946110152124010051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2024-09-17T08:11:15.639</cp:lastPrinted>
  <dcterms:created xsi:type="dcterms:W3CDTF">2024-09-17T00:11:15Z</dcterms:created>
  <dcterms:modified xsi:type="dcterms:W3CDTF">2024-09-17T00:11:17Z</dcterms:modified>
</cp:coreProperties>
</file>