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B6FAAFB-C4D8-4E45-9A32-6E3A7BD7C1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99E5B91-D7DE-49BA-945A-2B5BA037EA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D7B90E-E115-49B6-AE1F-4C92AC42D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3E3DA1A-CD32-414A-BF89-FF16558F79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654D89D-8AEB-44D7-A56C-3A5B1BDF6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66906B7-6747-42A6-8AB4-69616C023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CDDCE38-2FEC-40B7-8295-8E99A65B10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08E0C1-F8A3-420A-AA8A-61FD4021CD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81B27-7BF6-47FA-A0C2-FAE28BA5B4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FDF4F-0B9C-49EF-847F-B1E3EF02B8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6F665D-DF5D-4E01-B021-4EE3B582C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6110200005010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9654" y="1906269"/>
            <a:ext cx="5354727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建团百年活动策划书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76019" y="182803"/>
            <a:ext cx="2152650" cy="12001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7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71486" y="1338510"/>
            <a:ext cx="4991100" cy="452437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活动主题与创意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活动内容与安排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活动宣传与推广策略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活动场地与设施准备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活动预算与费用控制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活动执行与人员分工</a:t>
            </a:r>
          </a:p>
          <a:p>
            <a:pPr marL="203200" lvl="0" indent="-203200">
              <a:lnSpc>
                <a:spcPct val="140000"/>
              </a:lnSpc>
              <a:spcBef>
                <a:spcPts val="450"/>
              </a:spcBef>
              <a:buFont typeface="Arial"/>
              <a:buChar char="•"/>
            </a:pPr>
            <a:r>
              <a:rPr lang="en-US" sz="2400">
                <a:solidFill>
                  <a:srgbClr val="000000"/>
                </a:solidFill>
                <a:latin typeface="Microsoft Yahei"/>
                <a:ea typeface="Microsoft Yahei"/>
                <a:cs typeface="Microsoft Yahei"/>
              </a:rPr>
              <a:t>活动效果评估与总结反馈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520" b="2520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31766" b="3176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411" r="10411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建团百年历史回顾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团组织的发展历程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回顾团组织自成立以来，在革命、建设、改革等各个历史时期中发挥的重要作用和取得的辉煌成就。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团员青年的成长轨迹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展示团员青年在各个时期中的成长、奋斗和贡献，彰显团组织对青年一代的培养和引领。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团组织的文化传承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挖掘和传承团组织在长期发展中形成的优良传统和宝贵经验，弘扬团组织的核心价值观和精神追求。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0375" r="20375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通过举办一系列庆祝活动，回顾历史、总结经验、展示成就，向全社会展示团组织的良好形象和青春活力。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庆祝建团百年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以建团百年为契机，深入开展团员青年思想政治教育，引导广大团员青年坚定理想信念，增强“四个意识”，坚定“四个自信”，做到“两个维护”。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加强团员青年思想政治教育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通过活动策划和实施，激发团组织的创新活力，推动团组织在新时代背景下的创新发展，更好地服务青年成长成才。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推动团组织创新发展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活动目的和意义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50" r="237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提升团组织的社会影响力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通过活动的广泛宣传和深入报道，提高团组织在社会上的知名度和影响力，增强团组织对青年的凝聚力和吸引力。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促进团员青年的全面发展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通过活动的丰富内容和多样形式，促进团员青年的全面发展，提高他们的综合素质和创新能力，培养担当民族复兴大任的时代新人。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推动共青团事业再上新台阶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以建团百年为新起点，激发全团上下干事创业的热情和动力，推动共青团事业在新时代实现更大发展。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预期效果和影响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活动主题与创意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传承红色基因，奋进新时代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此主题旨在通过回顾共青团百年历程，传承红色基因，引导青年群体在新时代继续奋进。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青春心向党，建功新时代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此主题突出青春与党的紧密联系，鼓励青年群体积极向党组织靠拢，为新时代建设贡献力量。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主题设定及阐释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沉浸式历史体验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通过虚拟现实、增强现实等技术，让参与者身临其境地感受共青团百年历程中的重大事件和人物。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青年榜样力量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邀请各个领域的优秀青年代表，分享他们的奋斗故事和成长经历，激发青年群体的榜样力量。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互动式体验环节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设置多个互动式体验环节，如知识问答、团队协作游戏等，让参与者在轻松愉快的氛围中加深对共青团历史和使命的理解。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创意亮点展示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符合青年群体特点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活动主题和创意亮点紧密结合青年群体的特点，采用他们喜闻乐见的形式，提高活动的吸引力和参与度。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6917" r="16917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引导青年群体积极向上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通过展示共青团百年历程中的光辉成就和优秀青年榜样的力量，引导青年群体树立正确的价值观和人生观，积极向上、奋发有为。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促进青年群体交流互动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活动设置多个互动式体验环节，为青年群体提供交流互动的平台，促进他们之间的沟通和合作。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与青年群体关联性分析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活动内容与安排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开幕式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通过升旗仪式、国歌演唱等方式拉开活动序幕，展示建团百年的庄严与荣耀。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通过视频、图片、文物等多种方式，回顾建团百年来的重要历史时刻和人物，让参与者深刻感受到团组织的发展历程和奋斗精神。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邀请相关领导、专家学者、优秀团员代表等发表演讲，分享他们对于建团百年的思考、感悟和期望。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组织丰富多彩的文艺节目，包括歌曲、舞蹈、戏剧、小品等，展现青年人的才华与活力。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对活动进行总结，表彰优秀组织和个人，激励广大团员继续为共青团事业贡献力量。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历史回顾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文艺表演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闭幕式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嘉宾演讲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主要环节设计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嘉宾邀请及演讲内容规划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嘉宾邀请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邀请共青团中央领导、地方党政领导、知名企业家、青年楷模等作为嘉宾出席活动。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演讲内容规划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围绕建团百年的主题，结合嘉宾自身经历和专长，设计有深度、有感染力的演讲内容。可以包括以下几个方面：回顾历史、展望未来、分享经验、激励青年等。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互动环节设置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在活动过程中设置多个互动环节，如知识问答、观众投票、现场连线等，增强活动的趣味性和参与性。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参与方式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通过线上线下相结合的方式，让更多的人参与到活动中来。线上可以通过直播、社交媒体等方式进行互动，线下可以通过现场参与、志愿服务等方式参与其中。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互动环节设置及参与方式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6208" y="1934272"/>
            <a:ext cx="7934325" cy="18383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0275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40793" y="3615462"/>
            <a:ext cx="5086502" cy="143377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3450" b="1">
                <a:solidFill>
                  <a:srgbClr val="000000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活动宣传与推广策略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网络媒体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借助微博、微信、抖音等社交媒体平台，以及各大新闻网站和论坛，进行线上宣传推广。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合作方洽谈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与相关行业协会、商会、企业等合作方进行洽谈，寻求支持和合作，共同推广活动。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传统媒体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利用报纸、杂志、电视、广播等传统媒体进行广泛宣传，覆盖不同年龄层次的受众。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宣传渠道选择及合作方洽谈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6FFF4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根据活动主题和目标受众，设计海报、传单、邀请函等宣传物料，突出活动亮点和特色。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制作进度安排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制定详细的制作进度表，确保各项宣传物料按时制作完成，同时保证质量和效果。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宣传物料设计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6FFF4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宣传物料设计及制作进度安排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https://d.book118.com/946110200005010043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97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2024-09-10T18:48:08.639</cp:lastPrinted>
  <dcterms:created xsi:type="dcterms:W3CDTF">2024-09-10T10:48:08Z</dcterms:created>
  <dcterms:modified xsi:type="dcterms:W3CDTF">2024-09-10T10:48:11Z</dcterms:modified>
</cp:coreProperties>
</file>