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3EC6C7-893E-4C9C-84D3-C5E113458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DCFAD-A62B-4343-A9B4-F9F69DC55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F4FD23-02E3-4E61-A6C6-824A9F46C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34A88E-3591-4252-B8F0-3DD1D9F29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D7CD79-B0D3-4456-A40F-05E68F32B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472701-920C-41F5-830D-6E707C2A5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43D60B-5413-4DE4-A871-BE5221A27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614724-D24C-4018-AA4E-B6D9A0A44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0987A3-ED71-4031-BBC1-FAC5E8182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A8345A-6D08-4B06-A901-ACD85FEA1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D54C7-36CB-4B1A-B494-AD63431F1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11103404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人才管理实践讲义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人才战略规划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人才招聘与选拔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人才培训与开发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人才绩效管理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人才激励与留任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人才风险管理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人才管理是指通过一系列策略、流程和技术，对组织内的人才进行全面、系统、持续的管理和开发，以实现组织战略目标的过程。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是企业最重要的资源之一，对于企业的长期发展和竞争优势具有重要意义。通过有效的人才管理，企业可以吸引、培养、激励和留住优秀人才，提高员工绩效和满意度，推动组织变革和创新，从而增强企业的竞争力和可持续发展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人才管理和人力资源管理都是关注人的因素对企业的影响，都涉及到招聘、培训、绩效管理等环节。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人力资源管理更侧重于日常事务性工作的管理，如薪资福利、员工关系等；而人才管理则更侧重于对人才的全面开发和战略管理，强调人才的长期价值和潜力挖掘。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人才管理与人力资源管理的关系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在20世纪80年代以前，企业对人才的管理主要停留在人事管理阶段，主要关注员工的招聘、培训、薪酬等日常事务性工作。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随着企业竞争的加剧和全球化的推进，人才管理逐渐受到重视。在20世纪90年代以后，企业开始关注员工的职业发展、绩效管理等更高层次的问题，并出现了许多新的人才管理理论和方法。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以后，人才管理已经成为企业战略管理的重要组成部分。企业不仅关注员工的个人能力和绩效，还注重员工的团队协作、创新能力等综合素质的培养和提升。同时，随着互联网技术的发展和应用，人才管理的方式和手段也不断创新和完善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人才战略规划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企业战略引领人才战略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企业战略是企业发展的总体规划和方向，人才战略必须与企业战略相匹配，为企业战略的实现提供人才保障。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人才战略支撑企业战略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人才是企业最重要的资源之一，优秀的人才战略可以为企业战略的实现提供有力的人才支撑，推动企业的发展。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企业战略与人才战略的互动关系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企业战略和人才战略是相互依存、相互促进的，企业战略的变化会对人才战略产生影响，同时人才战略的实施也会对企业战略产生积极的推动作用。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企业战略与人才战略的关系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分析企业战略与业务目标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明确企业战略和业务目标对人才的需求和要求，为制定人才战略规划提供依据。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对企业现有人才队伍进行全面评估，包括人才数量、质量、结构和流动情况等，了解现有人才队伍的优势和不足。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根据企业战略和业务目标的要求，结合现有人才队伍的实际情况，制定符合企业发展需要的人才战略规划，包括人才引进、培养、使用和激励等方面的具体措施。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将制定好的人才战略规划提交给企业高层领导审批，获得批准后按照规划的要求逐步实施。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评估现有人才队伍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制定人才战略规划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审批与实施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制定人才战略规划的流程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实施人才战略规划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按照制定好的人才战略规划，有计划、有步骤地实施各项人才管理措施，包括人才引进、培养、使用和激励等。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评估效果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在实施一段时间后，要对人才战略规划的实施效果进行评估，包括人才引进和培养的数量和质量、员工满意度和绩效改善等方面的指标，了解人才战略规划的实际效果。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根据评估结果，对人才战略规划进行反馈和改进，针对存在的问题和不足提出改进措施和建议，不断完善和优化人才战略规划。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监控与调整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在实施过程中，要对各项人才管理措施的执行情况进行实时监控，发现问题及时进行调整和改进，确保人才战略规划的顺利实施。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人才战略规划的实施与评估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人才招聘与选拔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64" b="99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人才招聘渠道的选择与运用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通过公司内部岗位转换、内部推荐等方式，充分利用现有员工资源。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与高校合作，定期参加校园招聘会，吸引优秀毕业生加入。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利用招聘网站、社交媒体等网络平台发布招聘信息，扩大招聘范围。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与猎头公司合作，寻找高端人才，提高招聘效率。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内部招聘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校园招聘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网络招聘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猎头公司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熟悉面试题型，掌握面试礼仪，注意语言表达和沟通技巧。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面试技巧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面试流程设计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制定面试计划，确定面试时间和地点，准备面试材料和设备，安排面试人员。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根据面试表现，对候选人进行综合评估，包括能力、经验、潜力等方面。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面试技巧与面试流程设计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对候选人的学历、工作经历、社会信用等方面进行核实，确保信息的真实性。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4541" r="4541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256" r="12256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背景调查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根据面试评估和背景调查结果，综合考虑候选人的优势和不足，做出录用决策。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录用决策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与候选人就薪酬待遇进行谈判，达成共识后签订劳动合同。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薪酬谈判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背景调查与录用决策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人才培训与开发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https://d.book118.com/946111034044010031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2024-08-29T16:17:33.803</cp:lastPrinted>
  <dcterms:created xsi:type="dcterms:W3CDTF">2024-08-29T08:17:33Z</dcterms:created>
  <dcterms:modified xsi:type="dcterms:W3CDTF">2024-08-29T08:17:36Z</dcterms:modified>
</cp:coreProperties>
</file>