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B8F03D-E42B-42FA-9595-73FD8B8A37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DB5EAB-B2BC-4702-99F6-D3DF2CBFA6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E87CF0-A9FE-4C9C-8B01-3AA5774245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5BA4AE-8805-4E6E-9590-05509B267B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11C5AF9-0A69-4C2D-972C-C21771A179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467C2D4-DB85-49B4-8E4E-C0DFBFF3BE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F0766C9-8418-44EC-9AC0-230FE39463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B78624-163B-4635-A019-C953138E6A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5A7CD8-5621-4E40-95F3-6D677325B4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9C9D0C-49D4-4615-99A8-2BBF045A11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8AD110-A029-49C3-9149-CDE2429702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6113041050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库存管理之库存基础知识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214814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库存基本概念及作用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库存成本构成与控制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库存量预测与计划制定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库存周转与绩效评估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库存优化策略与实践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现代信息技术在库存管理中的应用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库存基本概念及作用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8594" r="1859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库存定义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库存是指企业在生产经营过程中为销售或耗用而储备的物资，包括原材料、燃料、低值易耗品、在产品、半成品、产成品、协作件、商品等。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库存分类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不同的标准，库存可分为多种类型。例如，按经济用途可分为商品库存和制造业库存；按生产过程中所处的状态可分为原材料库存、在制品库存和产成品库存；按库存目的可分为周转库存、安全库存、调节库存和在途库存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20" r="22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适量的库存可以确保生产所需的原材料和零部件及时供应，避免生产中断。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保证生产顺利进行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平衡供需关系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降低采购成本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应对不确定性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库存可以在一定程度上调节供需之间的不平衡，避免市场波动对企业造成过大影响。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通过批量采购可以降低单位产品的采购成本，提高企业的经济效益。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库存可以应对市场需求、供应和运输等方面的不确定性，减少企业的风险。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库存作用与意义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24982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1156502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61954" y="1810207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3617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确保生产所需的原材料和零部件及时供应，避免生产中断。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25002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保障生产供应</a:t>
            </a:r>
          </a:p>
        </p:txBody>
      </p:sp>
      <p:sp>
        <p:nvSpPr>
          <p:cNvPr id="7" name="AutoShape 7"/>
          <p:cNvSpPr/>
          <p:nvPr/>
        </p:nvSpPr>
        <p:spPr>
          <a:xfrm>
            <a:off x="3311581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700000">
            <a:off x="4043101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370216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通过合理的库存管理策略，将库存水平控制在合理范围内，避免过高或过低的库存水平对企业造成不利影响。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11600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控制库存水平</a:t>
            </a:r>
          </a:p>
        </p:txBody>
      </p:sp>
      <p:sp>
        <p:nvSpPr>
          <p:cNvPr id="11" name="AutoShape 11"/>
          <p:cNvSpPr/>
          <p:nvPr/>
        </p:nvSpPr>
        <p:spPr>
          <a:xfrm>
            <a:off x="6198179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700000">
            <a:off x="6929699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6256815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通过优化库存管理流程和提高物流效率，加快库存周转速度，提高企业的运营效率。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298199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提高库存周转率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084778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2700000">
            <a:off x="9816298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9143413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通过合理的采购策略、存储策略和配送策略，降低企业的库存成本，提高企业的经济效益。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9184798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降低库存成本</a:t>
            </a:r>
          </a:p>
        </p:txBody>
      </p:sp>
      <p:sp>
        <p:nvSpPr>
          <p:cNvPr id="19" name="Freeform 19"/>
          <p:cNvSpPr/>
          <p:nvPr/>
        </p:nvSpPr>
        <p:spPr>
          <a:xfrm>
            <a:off x="4283378" y="1899021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126527" y="1849642"/>
            <a:ext cx="825545" cy="78209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0065807" y="1802042"/>
            <a:ext cx="720182" cy="657840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库存管理目标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库存成本构成与控制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包括采购订单的制作、谈判、审批等过程中产生的费用。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订货成本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购买物品或原材料的价格，包括运费、关税等。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购入成本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包括仓库租金、设备折旧、保险费用、人员工资等。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储存成本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由于库存不足导致的生产中断、销售损失等费用。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缺货成本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库存成本构成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ABC分类法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根据物品的价值和重要性进行分类，重点管理高价值物品，降低管理成本。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定量订货法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设定固定的订货点和订货量，当库存量降至订货点时即进行订货。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定期订货法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设定固定的订货周期，在每个周期结束时进行订货，订货量根据需求预测和现有库存量确定。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库存成本控制方法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降低库存成本策略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提高需求预测准确性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通过历史数据分析和市场调研等手段，提高需求预测的准确性，减少库存积压和缺货现象。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优化供应链协同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加强与供应商和客户的协同合作，实现信息共享和快速响应，降低库存风险和成本。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实施精益库存管理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通过精益生产理念和工具的应用，减少浪费、提高效率，降低库存水平和成本。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采用先进的库存管理技术和系统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利用物联网、大数据等先进技术，实现库存信息的实时更新和智能分析，提高库存管理效率和准确性。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库存量预测与计划制定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时间序列分析法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基于历史销售数据，通过时间序列模型预测未来需求趋势。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因果分析法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分析影响需求的因素，建立因果关系模型，预测未来需求。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专家判断法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利用专家经验、知识和判断力，对未来需求进行预测。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需求预测方法及应用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417" r="1741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6250" r="625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确定目标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分析现状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制定计划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实施与监控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库存计划制定流程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明确库存计划的目标，如满足生产需求、降低库存成本等。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根据分析结果，制定库存计划，包括采购、生产、存储等方面的具体安排。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收集和分析历史销售数据、市场需求、供应链情况等。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按照计划进行采购、生产和存储，并实时监控库存情况，及时调整计划。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https://d.book118.com/946113041050010044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2024-09-12T14:16:46.824</cp:lastPrinted>
  <dcterms:created xsi:type="dcterms:W3CDTF">2024-09-12T06:16:46Z</dcterms:created>
  <dcterms:modified xsi:type="dcterms:W3CDTF">2024-09-12T06:16:48Z</dcterms:modified>
</cp:coreProperties>
</file>