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66E03-FF41-4A1D-A5F8-A90D71D2A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FC57F-8A17-4375-88B9-78D92EE89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1E3BB-17A3-46B5-B7C4-EBEA0E957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4B54F-D3BD-4296-8CFA-C3F60ECB8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89DC3-540B-4E5C-B8D4-95C9D198C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3B91E9-ECA6-4371-89E5-0B38E2A03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A8E553-9B9D-4133-A433-DB9A7318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0B15C-CFAA-4099-B26A-D6946E516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D10C0-7AD9-472C-B992-245C1E740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40847-BEEC-4683-9C9C-B70C5B1FF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2D978-23E6-4240-AD16-360D4B6B6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13202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设备管理制度的规范与纪律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设备采购与验收规范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设备使用与维护纪律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设备更新改造与报废管理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员工培训与文化建设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947" r="239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设备管理制度是企业为保障设备正常运行、提高设备使用效率、降低设备维修成本而制定的一系列规章制度。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确保设备安全、稳定、高效运行，提高企业生产效益和竞争力。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适用于企业内所有设备的采购、使用、维护、报废等全生命周期管理。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企业内所有设备管理人员、操作人员、维修人员等。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095" r="190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规范设备采购流程，确保采购设备符合企业生产需求和质量标准。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设备采购管理制度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规定设备使用规范和操作程序，确保设备安全、稳定运行。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设备使用管理制度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建立设备维护计划和维修流程，确保设备得到及时、有效的维护和保养。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设备维护管理制度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明确设备报废标准和处理程序，确保废旧设备得到合理处理，防止资源浪费和环境污染。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设备报废管理制度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设备采购与验收规范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使用部门提出采购申请，明确设备名称、规格型号、数量、预算等。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采购申请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采购申请经过相关部门审批，确保采购合理、经济。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采购审批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采购部门根据审批结果，按照公司采购流程进行采购。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采购执行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与供应商签订采购合同，明确设备规格、质量、价格、交货期等条款。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选择具有合法经营资格、良好信誉的供应商。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对供应商的设备质量、价格、交货期、售后服务等进行综合评估。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根据评估结果，选择最优的供应商进行合作。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验收不合格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设备存在质量问题或不符合采购要求的，及时与供应商联系退换货。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验收合格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设备经过验收合格后，填写验收报告，办理入库手续。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安装调试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对设备进行安装、调试，确保设备正常运行。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制定验收计划，准备验收工具和设备。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到货验收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对到货的设备进行外观检查、数量核对、质量检测等。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设备验收程序及要求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设备使用与维护纪律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50" r="21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在使用设备之前，必须填写设备使用登记表，记录设备名称、型号、使用部门、使用人员、使用时间和使用目的等信息。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设备使用前登记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设备在不同部门或人员之间交接时，必须进行交接登记，明确设备状态和责任归属。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设备交接登记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设备使用过程中，必须详细记录设备的运行状况、维护情况和故障处理等信息，以便后续分析和改进。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设备使用记录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使用登记制度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对设备的维护保养情况进行详细记录，包括维护时间、维护人员、维护内容和维护结果等信息。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根据设备的使用情况和维护需求，制定设备的维护保养计划，明确维护周期、维护内容和维护标准等。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维护保养计划执行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按照维护保养计划的要求，定期对设备进行维护保养，确保设备的正常运行和延长使用寿命。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维护保养计划制定和执行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https://d.book118.com/946113202110010033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2024-09-02T00:24:48.079</cp:lastPrinted>
  <dcterms:created xsi:type="dcterms:W3CDTF">2024-09-01T16:24:48Z</dcterms:created>
  <dcterms:modified xsi:type="dcterms:W3CDTF">2024-09-01T16:24:49Z</dcterms:modified>
</cp:coreProperties>
</file>