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0E89DD-CFAA-4468-987F-037C91353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FEF5E-F817-4146-9D59-9C4302804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D635F7-CF34-4891-B895-7FCDC2646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349D5-1020-455B-B854-B653D6F04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9DB00-5358-4C58-90BB-7014F8CC2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781D90-1D76-4F93-B0D7-A321DAB171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011F96-B747-49C8-B907-521CA49F3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316BF9-175E-46A0-BC87-831C71E4A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B11B3-76F1-4B3E-B572-1ADDFFE9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A4269-E704-4F5C-84A2-3C181A9EC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1A1B2-5CA4-491C-A89F-05E8BEDF1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502112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氢氧化钾行业发展趋势预测报告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32799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24956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全球氢氧化钾市场分析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中国氢氧化钾市场分析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氢氧化钾行业发展趋势预测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氢氧化钾行业的挑战与机遇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282" r="1428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氢氧化钾（KOH）是一种强碱，具有强烈的腐蚀性和刺激性。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它在水中溶解度极高，易溶于乙醇和甘油。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氢氧化钾具有吸湿性，暴露在空气中会吸收二氧化碳形成碳酸盐。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氢氧化钾的定义与性质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用于生产各种钾盐，如碳酸钾、氯酸钾、高锰酸钾等。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化学工业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用于合成药物和中间体。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制药行业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作为肥料添加剂和农药助剂。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在石油、环保、电镀等领域也有应用。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氢氧化钾的主要应用领域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42" r="16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历史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氢氧化钾最早由电解苛性钠溶液制得，已有百余年历史。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全球氢氧化钾产能主要集中在亚洲地区，中国是全球最大的氢氧化钾生产国。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随着环保要求的提高，生产工艺不断改进，向绿色化、低碳化方向发展。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氢氧化钾行业的历史与现状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全球氢氧化钾市场分析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生产技术发展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随着科技的进步，氢氧化钾的生产技术也在不断改进，以提高产量和降低成本。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生产区域分布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全球氢氧化钾的生产主要集中在亚洲、欧洲和北美等地区，其中中国是全球最大的氢氧化钾生产国。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随着原材料价格的波动以及生产技术的改进，氢氧化钾的生产成本也在不断变化。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全球氢氧化钾的生产情况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需求增长趋势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随着经济的发展和人口的增长，全球氢氧化钾的需求量呈逐年增长趋势。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需求领域分布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氢氧化钾在化工、医药、食品、环保等领域都有广泛的应用，各领域的市场需求存在差异。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需求地区分布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全球氢氧化钾的需求主要集中在发达国家和地区，但发展中国家的需求增长速度较快。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全球氢氧化钾的需求情况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需求状况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随着应用领域的拓展和人口增长，全球氢氧化钾的需求持续增长。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供需平衡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根据市场调研和分析，目前全球氢氧化钾市场处于供需平衡状态，但未来需求增长将可能使市场出现供不应求的情况。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供应状况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全球氢氧化钾的供应相对稳定，但受生产技术和原材料等因素的影响，供应量存在波动。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全球氢氧化钾的供需平衡分析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主要应用领域企业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许多化工、医药、食品等领域的企业也是氢氧化钾的主要用户，他们通过采购获得生产原料。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主要生产商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全球范围内，中国的生产商占据主导地位，如盐湖股份、青海锂业等。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主要供应商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除了生产商，一些大型化学品分销商也是氢氧化钾市场的主要参与者，他们从生产商采购产品后销售给终端用户。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全球氢氧化钾市场的主要参与者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中国氢氧化钾市场分析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随着原材料价格的波动以及生产工艺的改进，中国氢氧化钾的生产成本呈现下降趋势，提高了产品的市场竞争力。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生产区域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中国的氢氧化钾生产主要集中在东部沿海地区，这些地区经济发达，交通便利，有利于产品的运输和销售。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生产能力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随着技术的进步和产业结构的调整，中国氢氧化钾的生产能力逐年提升，目前已经具备了较大的生产规模。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中国氢氧化钾的生产情况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中国氢氧化钾的需求情况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中国氢氧化钾的需求呈现多元化、高品质化的特点，消费者对产品的质量和安全性要求越来越高。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随着经济的发展和人民生活水平的提高，中国氢氧化钾的需求量逐年增长，尤其在化工、轻工、医药等领域的需求增长较快。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中国氢氧化钾的需求结构正在发生变化，食品、日化等消费品领域的需求增长较快，而传统的农业领域的需求增长较慢。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需求结构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https://d.book118.com/946115021123010031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2024-08-30T01:20:48.429</cp:lastPrinted>
  <dcterms:created xsi:type="dcterms:W3CDTF">2024-08-29T17:20:48Z</dcterms:created>
  <dcterms:modified xsi:type="dcterms:W3CDTF">2024-08-29T17:20:50Z</dcterms:modified>
</cp:coreProperties>
</file>