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D9FF7-1101-4D2C-8FFB-322C85B2C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E955A-69DF-43E8-BC12-D2506B10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4C74F-07F6-4325-A547-36A5A548E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157BF-ACD9-40D4-8051-9B027309D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B08DDF-CF56-42F8-995C-B1306E025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6D2FC2-F63C-4AD1-ABE1-95F8965E2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70B2C-7540-480A-A519-42D29C0BF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B4933-7F24-417E-84F6-9CAD19E88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E0B88-2806-4BB4-90B9-B6CA6D40E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77774-9C56-480B-B6F2-3ED883DE6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DDEC9-118F-4172-A2B2-8345FC5B4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20110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高脂血症护理指导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了解高脂血症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高脂血症的并发症预防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高脂血症的社区护理服务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了解高脂血症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高脂血症是指血液中脂质水平异常升高，超过正常范围的一种疾病。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原发性高脂血症和继发性高脂血症，原发性与遗传因素有关，继发性与生活习惯、疾病等因素有关。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高脂血症的病因包括遗传、饮食、运动、代谢等多种因素，其中饮食因素尤为重要，摄入过多的饱和脂肪和反式脂肪酸会导致血脂升高。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高脂血症的症状主要包括头晕、乏力、胸闷、心悸等，但多数患者无明显症状，需要通过血液检测才能发现。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通过血液检测可以诊断高脂血症，主要检测总胆固醇、甘油三酯、低密度脂蛋白和高密度脂蛋白等指标。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高脂血症的治疗主要包括饮食调整、增加运动和药物治疗等，其中饮食调整是关键，应控制饱和脂肪和反式脂肪酸的摄入，增加可溶性纤维的摄入。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高脂血症的日常护理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" r="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饱和脂肪和反式脂肪主要存在于动物产品中，如全脂奶制品、肥肉、烘烤食品等，应尽量少吃。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减少饱和脂肪和反式脂肪摄入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可溶性纤维有助于降低胆固醇水平，富含可溶性纤维的食物包括燕麦、苹果、豆类、蔬菜和全谷类等。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增加可溶性纤维摄入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高脂血症患者应控制每日总热量摄入，避免过度肥胖。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运动与减肥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定期进行有氧运动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如快走、跑步、游泳等，有助于降低血脂水平。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保持适当体重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肥胖患者应积极减肥，保持健康的体重范围。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避免久坐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长时间久坐不利于血脂控制，应适时起身活动。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保持良好的作息规律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保证充足的睡眠和规律的作息有助于维持血脂水平稳定。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长期处于高压力状态会影响血脂水平，应学会调节情绪，放松身心。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吸烟和过量饮酒都会影响血脂水平，应尽量避免。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高脂血症患者应在医生指导下服用降脂药物。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遵循医嘱按时服药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定期进行血脂检查，以便及时了解血脂控制情况。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记录日常病情变化和饮食运动情况，以便医生更好地指导治疗。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高脂血症的并发症预防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https://d.book118.com/946120110043010045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2024-09-13T23:17:13.857</cp:lastPrinted>
  <dcterms:created xsi:type="dcterms:W3CDTF">2024-09-13T15:17:13Z</dcterms:created>
  <dcterms:modified xsi:type="dcterms:W3CDTF">2024-09-13T15:17:15Z</dcterms:modified>
</cp:coreProperties>
</file>