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FA01A-438B-4C8A-83C9-F55F8656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3A3EA-95EF-4B9C-8D71-C0CED2827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82ABB-DC15-4252-BB24-099F747FB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60D73-A987-447B-9CC3-1E74BD6B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05B98-D62D-40B3-90DD-3968F1A6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FB9849-E25F-4FDD-A239-679A1462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4BA9F-CAEA-4F26-B867-5CF59341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8DC7E-789F-4864-B28E-7A235FD5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CA639-54AD-4DFC-91BF-9FC7FF4FB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168E7-5CAA-414E-9C3A-6B1845912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DDC57-3C90-4286-88D0-91E9C234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20241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培养中学生寒假健康成长的教学方针与原则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寒假健康成长教学背景与意义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制定科学合理寒假计划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促进身心健康发展策略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提升自主学习能力方法探讨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加强品德修养和社交技能培养途径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寒假健康成长教学背景与意义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长时间的假期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寒假是中学生最长的假期之一，学生有大量的自由时间。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缺乏规律的生活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寒假期间，学生可能打破学校的作息规律，晚睡晚起，饮食不规律。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学习压力减轻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相较于学期中，寒假的学习压力相对较小，学生可能放松对学习的要求。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社交活动的增加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寒假期间，学生有更多的机会参加社交活动，如聚会、旅行等。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中学生寒假特点及挑战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尊重学生的个性差异，因材施教，激发学生的学习兴趣和潜能。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生活技能培养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通过寒假教育，让学生学会管理时间、规划生活、培养健康的生活习惯。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注重学生的德、智、体、美等多方面的发展，培养综合素质。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社会责任感培养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引导学生关注社会、参与社会实践，培养社会责任感和公民意识。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健康成长教学理念与目标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弥补学校教育不足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学校教育以知识传授为主，而寒假教育可以更多地关注学生的身心健康和个性发展。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避免“寒假综合症”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通过合理的寒假安排和教育引导，避免学生出现作息不规律、沉迷网络等问题。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促进家庭亲子关系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寒假期间，学生有更多的时间与家人相处，通过家庭教育增进亲子关系。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为新学期打好基础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通过寒假期间的复习和预习，为新学期的学习打好基础，提高学习效率。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制定科学合理寒假计划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合理安排每日学习时间，避免过度疲劳。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保证充足睡眠时间，有助于身体恢复和精力储备。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定时进行户外活动，放松身心，缓解学习压力。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平衡学习与休息时间安排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发掘学生兴趣爱好，制定个性化培养方案。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鼓励学生参加兴趣小组或社团活动，拓展社交圈子。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提供多元化学习资源，如音乐、美术、科技等，满足学生不同需求。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个性化兴趣爱好培养计划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共同参与家务劳动，培养学生家庭责任感和独立生活能力。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安排家庭亲子游，增进亲子关系，拓展学生视野。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开展家庭读书会或观影活动，丰富学生精神世界，提升文化素养。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家庭亲子活动建议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促进身心健康发展策略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269" b="1226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建议中学生寒假期间保持每天规律的作息时间，早睡早起，保证充足的睡眠时间。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熬夜对身体健康极为不利，容易导致免疫力下降、记忆力减退等问题，应尽量避免。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午休时间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适当的午休有助于恢复体力和精力，提高下午的学习效率，建议每天安排一定时间进行午休。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保持良好作息习惯培养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鼓励中学生摄入多样化的食物，包括蔬菜、水果、全谷类、蛋白质来源（如鱼、肉、豆类等）以及适量的奶制品和坚果。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控制零食摄入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零食多为高热量、高盐或高糖食品，过多摄入容易导致肥胖、龋齿等问题，应控制零食的摄入量。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饮水充足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保证充足的水分摄入有助于维持身体正常代谢，建议每天至少饮用8杯水。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均衡营养膳食指导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https://d.book118.com/946120241154010050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2024-09-16T02:30:20.065</cp:lastPrinted>
  <dcterms:created xsi:type="dcterms:W3CDTF">2024-09-15T18:30:20Z</dcterms:created>
  <dcterms:modified xsi:type="dcterms:W3CDTF">2024-09-15T18:30:21Z</dcterms:modified>
</cp:coreProperties>
</file>