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86E53-12BC-470E-9570-99DEE676D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016F7-0C0C-4E3A-B246-1A4FC8EB0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C1822-DB78-403A-81DD-DB9F81276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C76FB-3B57-402E-B5E8-750A5A80A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483C49-AE09-48F8-8C5F-5DF8F977F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98BEA7-2942-4ED0-8C9B-350263736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9443D2-9EAA-4284-B6F3-E32536D84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1F0CB-BEF9-4632-B43C-1F6906306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3DAEA-A439-4134-A787-534A77FAF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BC9D7-0EB9-4EDB-836B-DB1141209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B2E8E-8956-458B-B98C-8F1602186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2104114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实践能力生涯计划书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实践能力提升计划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行动计划与时间表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善于与人交流，能够清晰表达自己的观点和想法，建立良好的人际关系。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具备高效的组织和协调能力，能够处理复杂的工作任务和突发状况。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组织协调能力出众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持续学习的意愿和行动，不断吸收新知识，提升自己的专业素养。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优势与特长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在面对复杂问题时，可能缺乏快速和明智的决策能力。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决策力有待提高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25" r="135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时间管理需加强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情绪控制能力不足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有时可能对时间规划不够严谨，导致工作进度受到影响。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在面对压力或逆境时，情绪容易波动，需要加强自我调节能力。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劣势与不足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重视诚信、责任和团队合作，以积极的态度面对工作和人生。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188" r="1718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在专业领域内取得卓越成就，成为行业内的领军人物。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完成当前工作任务，提升个人技能和能力，为未来的职业发展打下坚实基础。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价值观与目标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实践能力提升计划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2593" r="2259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557" r="2055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掌握至少一门编程语言，如Python、Java或C，并能够熟练运用。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编程语言学习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学习数据库设计、管理和优化，掌握SQL等数据库查询语言。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了解常见系统架构，如微服务、云计算等，并能够根据项目需求进行选择和设计。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系统架构设计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掌握数据分析工具和算法，能够进行数据清洗、处理和分析，挖掘潜在价值。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8" r="312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856" r="1585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通用技能提升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提高沟通技巧和团队协作能力，能够有效地与团队成员和客户进行交流。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制定合理的工作计划，提高工作效率，合理安排时间资源。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培养创新思维和解决问题的能力，能够从不同角度思考和解决问题。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提升个人领导力，学会带领团队和指导他人。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沟通与协作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创新思维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积极参与各类项目，通过实际项目锻炼实践能力。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项目参与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寻找相关领域的实习或兼职机会，深入了解行业和职业发展。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实习与兼职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参加各类技术竞赛或创新挑战活动，提升自己的实践能力和创新思维。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竞赛与挑战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利用在线学习平台和开源社区资源，不断学习和实践，积累实践经验。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网络资源利用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实践经验积累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职业发展规划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完成大学学业，获得相关专业的学位证书。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参加实习，积累工作经验，提升职业技能。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加入行业内的专业组织或社团，扩大人脉资源。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制定个人职业规划，明确职业发展方向。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在行业内获得稳定的工作机会，提升职业地位。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积累一定的工作经验和业绩，争取晋升机会。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考取相关的职业资格证书，提升职业竞争力。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拓展人脉资源，与业内人士建立良好的合作关系。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395076" y="-1857264"/>
            <a:ext cx="1691080" cy="11233248"/>
          </a:xfrm>
          <a:prstGeom prst="downArrow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3878294" y="2871692"/>
            <a:ext cx="1860709" cy="1861375"/>
            <a:chOff x="3878294" y="2871692"/>
            <a:chExt cx="1860709" cy="1861375"/>
          </a:xfrm>
        </p:grpSpPr>
        <p:sp>
          <p:nvSpPr>
            <p:cNvPr id="4" name="AutoShape 4"/>
            <p:cNvSpPr/>
            <p:nvPr/>
          </p:nvSpPr>
          <p:spPr>
            <a:xfrm>
              <a:off x="3878294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004310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270117" y="2871692"/>
            <a:ext cx="1860709" cy="1861375"/>
            <a:chOff x="6270117" y="2871692"/>
            <a:chExt cx="1860709" cy="1861375"/>
          </a:xfrm>
        </p:grpSpPr>
        <p:sp>
          <p:nvSpPr>
            <p:cNvPr id="7" name="AutoShape 7"/>
            <p:cNvSpPr/>
            <p:nvPr/>
          </p:nvSpPr>
          <p:spPr>
            <a:xfrm>
              <a:off x="6270117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39622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8658606" y="2871692"/>
            <a:ext cx="1860709" cy="1861375"/>
            <a:chOff x="8658606" y="2871692"/>
            <a:chExt cx="1860709" cy="1861375"/>
          </a:xfrm>
        </p:grpSpPr>
        <p:sp>
          <p:nvSpPr>
            <p:cNvPr id="10" name="AutoShape 10"/>
            <p:cNvSpPr/>
            <p:nvPr/>
          </p:nvSpPr>
          <p:spPr>
            <a:xfrm>
              <a:off x="8658606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8784622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1477994" y="2871692"/>
            <a:ext cx="1860709" cy="1861375"/>
            <a:chOff x="1477994" y="2871692"/>
            <a:chExt cx="1860709" cy="1861375"/>
          </a:xfrm>
        </p:grpSpPr>
        <p:sp>
          <p:nvSpPr>
            <p:cNvPr id="13" name="AutoShape 13"/>
            <p:cNvSpPr/>
            <p:nvPr/>
          </p:nvSpPr>
          <p:spPr>
            <a:xfrm>
              <a:off x="1477994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60505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4192750" y="5069272"/>
            <a:ext cx="1784144" cy="55271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759496" y="2452677"/>
            <a:ext cx="1913299" cy="77540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68186" y="5115336"/>
            <a:ext cx="1971675" cy="1010465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创立自己的事业或成为企业的核心管理人员。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695605" y="1453470"/>
            <a:ext cx="1977190" cy="994859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成为行业内的高级专家或领导者，拥有广泛的影响力。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487558" y="2452677"/>
            <a:ext cx="1913299" cy="77540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68534" y="1453470"/>
            <a:ext cx="1971675" cy="994859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在职业发展过程中，注重个人成长和自我实现。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016979" y="5069272"/>
            <a:ext cx="1784144" cy="55271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992418" y="5115336"/>
            <a:ext cx="1971675" cy="1010465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为行业和社会做出贡献，实现个人价值和社会价值的统一。</a:t>
            </a:r>
            <a:endParaRPr lang="en-US" sz="1100"/>
          </a:p>
        </p:txBody>
      </p:sp>
      <p:sp>
        <p:nvSpPr>
          <p:cNvPr id="23" name="TextBox 23"/>
          <p:cNvSpPr txBox="1"/>
          <p:nvPr/>
        </p:nvSpPr>
        <p:spPr>
          <a:xfrm>
            <a:off x="1776088" y="346122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74284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506608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954595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https://d.book118.com/946121041143010045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2024-09-14T11:44:09.960</cp:lastPrinted>
  <dcterms:created xsi:type="dcterms:W3CDTF">2024-09-14T03:44:09Z</dcterms:created>
  <dcterms:modified xsi:type="dcterms:W3CDTF">2024-09-14T03:44:12Z</dcterms:modified>
</cp:coreProperties>
</file>