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DF55D9-DD2A-4B5E-AB7F-EC32ED7C3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6D36D3-6261-41B3-AB73-6920F1682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087643-C084-4CA7-AB82-47410BA8B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363CB4-57DE-4C52-AF47-E5888BEF3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529CED-A981-4E37-A94C-FAD4A1B45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7810DF-06D2-419A-92EF-3E793FC43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1845EB-9039-482B-BBD4-ED5B40070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E97E13-005C-47DE-BCC2-273068645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E748BC-960C-4C0B-BCA9-ECAE514A2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FB22FA-3313-4D3E-AB6E-7DD71E9A3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68FA29-C522-4C1F-9D1A-8E61E9E85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12110122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计算机课程心得体会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计算机基础知识掌握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编程语言学习体验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数据结构与算法应用感悟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操作系统原理与实践收获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数据库技术应用心得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通过参加计算机课程，我旨在提高自己的计算机技能，包括编程、数据分析、网络安全等方面，以适应日益发展的数字化时代。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提升计算机技能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具备计算机技能可以为我在职场上提供更多的发展机会和竞争力，有助于实现个人职业目标。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拓展职业发展空间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课程内容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计算机课程涵盖了编程语言（如Python、Java等）、数据结构、算法、数据库管理、网络安全等多个方面，旨在培养学生全面的计算机技能。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课程采用理论与实践相结合的方式，包括课堂讲解、编程实践、项目合作等多种形式，使学生能够在实际操作中掌握知识和技能。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课程收获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通过课程学习，我不仅掌握了基本的编程技能，还了解了计算机领域的前沿技术和应用趋势，对未来发展有了更清晰的认识。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计算机基础知识掌握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硬盘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永久存储设备，用于长期保存程序和数据。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CPU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中央处理器，负责执行程序中的指令，是计算机的大脑。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内存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临时存储设备，用于存储正在运行的程序和数据。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显卡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处理图形图像数据，将其转换为显示器可以显示的信号。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其他硬件设备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如键盘、鼠标、打印机等输入/输出设备。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计算机硬件组成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859" r="1885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036" r="1403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计算机软件分类及应用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如操作系统、编译器等，用于管理计算机硬件和应用程序。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如办公软件、图像处理软件等，用于满足用户的特定需求。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如Python、Java等，用于编写计算机程序。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如MySQL、Oracle等，用于存储和管理数据。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系统软件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应用软件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编程语言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数据库管理系统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用于标识网络中的设备和网站。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IP地址和域名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将域名转换为IP地址。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DNS服务器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用于构建和管理局域网和广域网。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路由器和交换机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计算机网络基础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2">
              <a:alpha val="31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975443" y="2672763"/>
            <a:ext cx="2995145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TCP/IP协议：用于实现不同设备之间的通信和数据传输。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29234" y="2672763"/>
            <a:ext cx="2995145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网络安全：如防火墙、入侵检测系统等，用于保护网络安全和数据安全。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95001" y="2672763"/>
            <a:ext cx="2995145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本次计算机课程的学习，我对计算机基础知识有了更深入的了解和掌握。同时，我也意识到自己在某些方面还需要进一步学习和提高。在未来的学习和工作中，我将继续努力，不断提升自己的计算机技能和能力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计算机网络基础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编程语言学习体验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5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编程语言种类及特点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Python：简洁易懂的语法，广泛的应用领域，适合初学者和数据分析、人工智能等领域。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Java：跨平台性，面向对象编程，适合开发大型软件和安卓应用。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C高效且灵活，支持面向对象编程和多范式编程，适合开发底层系统和游戏。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292" r="14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挑战复杂项目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尝试编写更复杂的程序，如数据可视化、网站开发等，以提升自己的编程能力。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学习基本语法和规则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掌握编程语言的基本语法和规则是编程的基础。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编写简单程序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通过编写简单的程序来巩固学习成果，例如打印输出、简单计算等。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编程实践过程分享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语法错误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仔细检查代码，找出并修正语法错误。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逻辑错误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通过调试和打印输出等方式，逐步排查并修复逻辑错误。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寻求帮助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在遇到难以解决的问题时，可以向老师、同学或在线社区寻求帮助。同时，也要学会有效地提问，以便他人能更好地理解你的问题并提供帮助。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编程中遇到问题和解决方案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数据结构与算法应用感悟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https://d.book118.com/946121101223010043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2024-09-11T22:39:52.677</cp:lastPrinted>
  <dcterms:created xsi:type="dcterms:W3CDTF">2024-09-11T14:39:52Z</dcterms:created>
  <dcterms:modified xsi:type="dcterms:W3CDTF">2024-09-11T14:39:55Z</dcterms:modified>
</cp:coreProperties>
</file>