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B5CAE-D43E-440D-90C2-C65EE1895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6E90C-9C9D-4447-91D6-B6749F555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8D5E0-EDEC-4639-A22C-EBFE1C60F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304001-4D5F-4D61-9D81-9FC87FF63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85C7DB-9318-4250-A315-22FD8225A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8FA8BF-78FC-4E3E-A01F-7740A62AD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E86C63-728F-4785-BA15-25247CE3C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BBF45-28CD-49A8-8989-A24D86B96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BB87F7-AFA8-4CC4-B0D1-F5343AAEB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B04F0-1712-46FE-8A29-EDB2CD3CD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38BC4-859F-4A2A-91C2-6D5295EF7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2404014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聪明挽救不了道德缺陷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聪明与道德的定义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道德缺陷的危害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聪明与道德的冲突案例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如何弥补道德缺陷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聪明与道德的平衡发展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在人类社会中，道德和智力是两个重要的品质，但它们并非总是相辅相成。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道德与智力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0917" b="20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聪明不等于道德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道德与行为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750" b="14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聪明的人并不一定具备高尚的道德品质，反之亦然。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道德品质决定了我们的行为准则和价值观，而非仅仅是智力水平。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主题引入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具备高尚道德品质的人在社会中更受尊重和信任，能够对社会产生积极影响。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48" r="1354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167" r="14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道德品质对于个人的成长和发展至关重要，能够帮助我们做出正确的决策和行为。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长期来看，高尚的道德品质是成功的关键因素之一，能够为我们带来更多的机会和成就。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长期成功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934" r="493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294" b="192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理解道德品质的重要性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通过本课程的学习，学生将深入理解道德品质对于个人和社会的重要性。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分析道德困境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学生将学会分析复杂的道德困境，并从中找到正确的道德解决方案。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培养道德意识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通过案例研究和实践活动，学生将培养自己的道德意识，并学会在日常生活中践行道德准则。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聪明与道德的定义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520" b="55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聪明的定义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聪明通常是指智力水平高，具备分析和解决问题的能力，以及快速学习和适应新环境的能力。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聪明的人通常在学术、职场和日常生活中表现出色，能够迅速掌握新知识和技能，有效应对各种挑战。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67" r="13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道德是指一系列关于善恶、对错、公正和仁慈的原则和标准，用于指导个人和社会的行为。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道德涉及个人的品行和行为，包括对他人的尊重、诚实、公正和仁慈等品质。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道德的定义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6183" r="618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聪明和道德是两个相互独立但相互关联的方面。一个人可以很聪明但缺乏道德，反之亦然。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聪明并不意味着一个人一定具备高尚的道德品质，而道德品质也不要求一个人必须具备超群的智力水平。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聪明与道德的关系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https://d.book118.com/946124040142010101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2024-09-26T03:53:08.588</cp:lastPrinted>
  <dcterms:created xsi:type="dcterms:W3CDTF">2024-09-25T19:53:08Z</dcterms:created>
  <dcterms:modified xsi:type="dcterms:W3CDTF">2024-09-25T19:53:10Z</dcterms:modified>
</cp:coreProperties>
</file>