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ED8B4-620D-4A0E-9529-C26CA1087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6503E-9C6D-4AC4-9687-8E0BAF071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E8980-E63F-4605-AE23-D4D6D41FF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0487D-5EF0-46A3-9CEF-877FEA713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55E49B-6E17-437F-BECF-08286086A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CBE78E-E5B3-479A-953E-300E1CFD1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A5E59-618C-4D3C-9F61-5B18D78EF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14F2B-2C20-4F43-A091-C5FFE3146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0761A-C131-4976-910A-E00B5B651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901B1-2A15-4A71-B5EA-C9EC0591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71025-08F0-4496-BF8C-9F8EBCD9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2421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护理查房血液肾病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血液肾病患者的护理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血液肾病患者的心理护理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血液肾病患者的康复与预防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血液肾病是指由各种原因引起的肾脏血液供应障碍，导致肾脏结构和功能损害的一组疾病。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血液肾病可分为急性和慢性两大类，其中急性血液肾病又可分为肾缺血和肾梗死，慢性血液肾病可分为慢性肾衰竭和慢性肾硬化。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急性血液肾病主要由肾动脉栓塞、肾静脉血栓形成等引起，慢性血液肾病则主要由高血压、糖尿病、慢性肾炎等引起。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血液肾病的主要病理机制是肾脏血流动力学异常，导致肾脏缺血、缺氧，进而引起肾小管坏死、肾小球硬化等病变。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血液肾病的症状主要包括血尿、蛋白尿、水肿、高血压等，严重时可出现肾功能不全、肾衰竭等症状。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血液肾病的诊断主要依据患者的临床表现、实验室检查和影像学检查，其中影像学检查是确诊血液肾病的重要手段，包括超声、CT、MRI等。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血液肾病患者的护理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密切观察患者的生命体征，如血压、心率、呼吸等，以及尿量、尿色等变化，及时发现病情恶化迹象。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根据患者的病情和医生的建议，合理安排休息和活动时间，避免过度劳累。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保持室内空气流通，定期消毒，注意个人卫生，避免接触感染源。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日常护理要点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958" r="31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避免高脂、高糖、高嘌呤食物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避免摄入高脂肪、高糖和高嘌呤的食物，以免加重肾脏负担。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减少盐的摄入，以减轻水肿和高血压的症状。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适量蛋白质摄入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根据医生的建议，适量摄入优质蛋白质，以满足身体的营养需求。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患者应严格遵从医生的用药医嘱，按时按量服药。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密切观察药物不良反应，如出现异常情况应及时就医。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按照医生建议定期进行肾功能检查，以便及时了解病情变化。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遵从医嘱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观察不良反应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血液肾病患者的心理护理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https://d.book118.com/946124211030010040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2024-09-06T08:35:22.635</cp:lastPrinted>
  <dcterms:created xsi:type="dcterms:W3CDTF">2024-09-06T00:35:22Z</dcterms:created>
  <dcterms:modified xsi:type="dcterms:W3CDTF">2024-09-06T00:35:24Z</dcterms:modified>
</cp:coreProperties>
</file>