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0375038-82A8-4828-AC0D-9D56D91DA5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4EACE6-41F3-4033-961D-6CA01699BB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D9A0CDA-16A7-40F6-BB06-3CA2221306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7202FFC-E113-423C-BAB8-A1E805DA2F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2D1754-8B49-44E1-B7B3-943A377066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659349-3616-4ED0-8F36-822FE061A74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F83A4B9-64C4-4587-ABF4-247C86D06A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F89650-089B-4DF9-8F1D-05CCF6C935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881490-1B5E-46AF-BF9B-A03430ECC4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680957-CF81-47B3-94FF-882FFBC961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780E67-7225-41FA-81D7-8B484A556E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6125100144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形式极限与函数连续性的证明基本连续性函数极限的唯一性与自然对数底数e的计算</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2024-01-28</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XX</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形式极限与函数连续性概述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基本连续性函数极限的唯一性</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自然对数底数e的计算方法</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形式极限与函数连续性在数学分析中的应用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形式极限与函数连续性概述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形式极限定义</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函数f(x)在点x0的某个去心邻域内有定义，如果存在常数A，对于任意给定的正数ε（无论它多么小），总存在正数δ，使得当x满足不等式0&lt;|x-x0|&lt;δ时，对应的函数值f(x)都满足不等式|f(x)-A|&lt;ε，那么常数A就叫做函数f(x)当x→x0时的极限。</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如果极限存在，则极限值是唯一的。</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如果极限存在，则函数在该点的某个去心邻域内是有界的。</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如果函数在某点的极限大于0（或小于0），则在该点的某个去心邻域内函数值也大于0（或小于0）。</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唯一性</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局部有界性</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保号性</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形式极限定义及性质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定理法</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利用一些已知的连续性定理（如闭区间上连续函数的性质、一致连续性等）进行判断。</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函数连续性概念</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设函数y=f(x)在点x0的某个邻域内有定义，如果当自变量的增量Δx趋于0时, 相应的函数增量 Δy 也趋于0，则称函数 y=f(x) 在点 x0 处连续。</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定义法</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根据连续性的定义进行判断。</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性质法</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利用连续函数的性质（如四则运算、复合函数等）进行判断。</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函数连续性概念及判定方法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953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2667487"/>
            <a:ext cx="2990850" cy="3552825"/>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FFFFFF">
                    <a:alpha val="100000"/>
                  </a:srgbClr>
                </a:solidFill>
                <a:latin typeface="Microsoft Yahei"/>
                <a:ea typeface="Microsoft Yahei"/>
                <a:cs typeface="Microsoft Yahei"/>
              </a:rPr>
              <a:t>形式极限是函数连续性的基础：函数在某点的连续性是通过该点的形式极限来定义的。如果函数在某点的形式极限存在且等于该点的函数值，则称该函数在该点连续。</a:t>
            </a:r>
          </a:p>
        </p:txBody>
      </p:sp>
      <p:sp>
        <p:nvSpPr>
          <p:cNvPr id="5" name="AutoShape 5"/>
          <p:cNvSpPr/>
          <p:nvPr/>
        </p:nvSpPr>
        <p:spPr>
          <a:xfrm>
            <a:off x="4429171" y="1338101"/>
            <a:ext cx="3333658" cy="4953000"/>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29171" y="1338101"/>
            <a:ext cx="3333658" cy="126801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24504" y="2667487"/>
            <a:ext cx="2990850" cy="3552825"/>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rgbClr val="FFFFFF">
                    <a:alpha val="100000"/>
                  </a:srgbClr>
                </a:solidFill>
                <a:latin typeface="Microsoft Yahei"/>
                <a:ea typeface="Microsoft Yahei"/>
                <a:cs typeface="Microsoft Yahei"/>
              </a:rPr>
              <a:t>连续函数具有形式极限的性质：连续函数在其定义域内的每一点都具有形式极限，且形式极限的值等于该点的函数值。因此，连续函数具有形式极限的局部有界性、保号性等性质。</a:t>
            </a:r>
          </a:p>
        </p:txBody>
      </p:sp>
      <p:sp>
        <p:nvSpPr>
          <p:cNvPr id="8" name="AutoShape 8"/>
          <p:cNvSpPr/>
          <p:nvPr/>
        </p:nvSpPr>
        <p:spPr>
          <a:xfrm>
            <a:off x="8118788" y="1338101"/>
            <a:ext cx="3333658" cy="4953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118788" y="1338101"/>
            <a:ext cx="3333658" cy="1268015"/>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314120" y="2667487"/>
            <a:ext cx="2990850" cy="3552825"/>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rgbClr val="FFFFFF">
                    <a:alpha val="100000"/>
                  </a:srgbClr>
                </a:solidFill>
                <a:latin typeface="Microsoft Yahei"/>
                <a:ea typeface="Microsoft Yahei"/>
                <a:cs typeface="Microsoft Yahei"/>
              </a:rPr>
              <a:t>形式极限与函数连续性的关系反映了函数的局部性质与整体性质之间的联系：形式极限描述的是函数在某一点附近的局部性质，而函数的连续性则描述了函数在其定义域内的整体性质。因此，形式极限与函数连续性的关系反映了函数的局部性质与整体性质之间的联系。</a:t>
            </a:r>
          </a:p>
        </p:txBody>
      </p:sp>
      <p:sp>
        <p:nvSpPr>
          <p:cNvPr id="11" name="TextBox 11"/>
          <p:cNvSpPr txBox="1"/>
          <p:nvPr/>
        </p:nvSpPr>
        <p:spPr>
          <a:xfrm>
            <a:off x="1766577" y="1338101"/>
            <a:ext cx="1155795"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75" b="1">
                <a:solidFill>
                  <a:srgbClr val="FFFFFF">
                    <a:alpha val="100000"/>
                  </a:srgbClr>
                </a:solidFill>
                <a:latin typeface="Microsoft Yahei"/>
                <a:ea typeface="Microsoft Yahei"/>
                <a:cs typeface="Microsoft Yahei"/>
              </a:rPr>
              <a:t>01</a:t>
            </a:r>
          </a:p>
        </p:txBody>
      </p:sp>
      <p:sp>
        <p:nvSpPr>
          <p:cNvPr id="12" name="TextBox 12"/>
          <p:cNvSpPr txBox="1"/>
          <p:nvPr/>
        </p:nvSpPr>
        <p:spPr>
          <a:xfrm>
            <a:off x="5518102" y="1338101"/>
            <a:ext cx="1155795"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75" b="1">
                <a:solidFill>
                  <a:srgbClr val="FFFFFF">
                    <a:alpha val="100000"/>
                  </a:srgbClr>
                </a:solidFill>
                <a:latin typeface="Microsoft Yahei"/>
                <a:ea typeface="Microsoft Yahei"/>
                <a:cs typeface="Microsoft Yahei"/>
              </a:rPr>
              <a:t>02</a:t>
            </a:r>
          </a:p>
        </p:txBody>
      </p:sp>
      <p:sp>
        <p:nvSpPr>
          <p:cNvPr id="13" name="TextBox 13"/>
          <p:cNvSpPr txBox="1"/>
          <p:nvPr/>
        </p:nvSpPr>
        <p:spPr>
          <a:xfrm>
            <a:off x="9141830" y="1338101"/>
            <a:ext cx="1155795"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75" b="1">
                <a:solidFill>
                  <a:srgbClr val="FFFFFF">
                    <a:alpha val="100000"/>
                  </a:srgbClr>
                </a:solidFill>
                <a:latin typeface="Microsoft Yahei"/>
                <a:ea typeface="Microsoft Yahei"/>
                <a:cs typeface="Microsoft Yahei"/>
              </a:rPr>
              <a:t>03</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形式极限与函数连续性关系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基本连续性函数极限的唯一性</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若函数$f(x)$在闭区间$[a,b]$上连续，则$f(x)$在$[a,b]$上必有最大值和最小值。</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连续函数在闭区间上必有最大值和最小值</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若函数$f(x)$在闭区间$[a,b]$上连续，则对于任意$c in [a,b]$，存在$delta &gt; 0$，使得当$x in [c-delta, c+delta] cap [a,b]$时，$f(x)$的值域包含于$f(c)$的任意小邻域内。</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连续函数在闭区间上的性质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连续函数极限存在定理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唯一性定理证明过程</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反证法</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假设存在两个不同的极限值$A$和$B$，则对于任意小的正数$epsilon$，分别存在$x_1$和$x_2$属于函数的定义域，使得$|f(x_1) - A| &lt; epsilon$且$|f(x_2) - B| &lt; epsilon$。由于$A neq B$，可以推出$|A - B| &gt; 0$，进而得到矛盾。</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利用连续函数的性质</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由于连续函数在定义域内每一点都有极限，且极限值唯一，因此可以利用连续函数的性质来证明唯一性定理。</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求解方程根的唯一性</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在某些情况下，我们需要证明一个方程在给定区间内只有一个根。通过证明该方程对应的函数在该区间内连续且单调，可以利用唯一性定理来证明方程根的唯一性。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证明不等式</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在某些数学问题中，需要证明某个不等式成立。通过构造函数并证明其连续性和单调性，可以利用唯一性定理来证明不等式的成立。</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举例说明唯一性应用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自然对数底数e的计算方法</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https://d.book118.com/946125100144010051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2024-09-17T13:15:12.031</cp:lastPrinted>
  <dcterms:created xsi:type="dcterms:W3CDTF">2024-09-17T05:15:12Z</dcterms:created>
  <dcterms:modified xsi:type="dcterms:W3CDTF">2024-09-17T05:15:14Z</dcterms:modified>
</cp:coreProperties>
</file>