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2CFEB-D1B8-4FAB-A2C4-B00296441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37CEF-419E-4AF2-BE3D-6710330DA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03432-3196-480E-85CC-356CE566A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E7738-90D9-4483-AD0D-2945A4DC5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0E47F7-F6E0-4751-8A2D-42EC35E95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618E17-3DA3-468D-BCBF-B2C4DE09C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CB353C-6DFD-448E-B84D-381D70C7B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619E62-2C64-44A3-AD88-F2296AAEE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91C14-2BD0-4988-AB6D-42BFB62C9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5AD01-6E32-4ED4-9310-98244990E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FF87D-FE56-4879-980B-9722D93C2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2513321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《房地产宏观调控》ppt课件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宏观调控政策及其影响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宏观调控政策的效果评估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未来房地产市场发展趋势和展望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从改革开放以来，我国房地产市场经历了从无到有、从小到大的发展过程，对经济增长和社会发展起到了重要的推动作用。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我国房地产市场发展历程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随着房地产市场的快速发展，也出现了一些问题，如房价高涨、房地产市场波动等，这些问题对经济和社会发展带来了一定的负面影响。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当前房地产市场存在的问题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为了解决房地产市场存在的问题，维护经济和社会稳定，需要采取有效的宏观调控措施。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宏观调控的必要性和紧迫性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969" r="20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宏观调控的定义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宏观调控是指政府运用经济、法律、行政等手段对国民经济进行调节和控制，以实现经济总量的平衡和结构的优化。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宏观调控的重要性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宏观调控是政府的重要职能之一，对于保持经济持续健康发展、防范化解重大风险、维护社会稳定等方面具有重要意义。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房地产宏观调控的目的和任务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房地产宏观调控的目的是保持房地产市场平稳健康发展，控制房价上涨，防范房地产市场风险。其任务包括加强土地供应、调整住房政策、推进住房保障等。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宏观调控的定义和重要性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分析房地产市场的供需状况，包括土地供应、房屋供应和需求情况，以及供需平衡状况。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当前房地产市场的供需状况是影响房价的重要因素之一。通过对土地供应、房屋供应和需求情况的深入分析，可以了解市场的供需平衡状况，预测未来房价走势。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房地产市场供需状况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研究房地产市场的价格走势，包括不同地区、不同类型房产的价格变化趋势。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房地产市场价格走势是投资者和购房者关注的重点。通过对不同地区、不同类型房产的价格进行比较和分析，可以了解市场的整体价格水平和变化趋势，为投资和购房提供参考。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房地产市场价格走势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82" r="258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指出房地产市场存在的问题，包括市场过热、房价高涨、房地产泡沫等。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当前房地产市场存在一些问题，如市场过热、房价高涨、房地产泡沫等。这些问题不仅会影响市场的健康发展，还会对经济和社会产生负面影响。因此，需要采取有效的宏观调控措施来解决这些问题。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宏观调控政策及其影响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通过调整土地供应量、供应结构和供应方式，影响房地产市场的供求关系和价格水平。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土地供应政策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792" b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土地价格政策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000" r="4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土地税收政策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25" r="2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通过制定土地价格标准、限制地价上涨等措施，控制房价上涨速度和幅度。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通过征收土地增值税、土地使用税等税种，调节土地资源的利用和房地产市场的收益分配。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土地政策及其影响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通过调整贷款利率和存款利率，影响房地产市场的投资回报率和购房者的负担能力。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利率政策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通过调整贷款额度、贷款条件等措施，控制房地产市场的资金供应量和流向。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信贷政策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通过汇率调整和资本管制等措施，影响海外投资和房地产市场的外部融资环境。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外汇政策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金融政策及其影响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通过对房产持有环节征收房产税，增加房屋持有成本，降低购房者的投资热情。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375" r="7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通过对土地交易和增值环节征收土地增值税，调节土地资源的收益分配和抑制过度投机。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土地增值税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250" r="17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如契税、个人所得税等，通过调整相关税种税率和征收范围，影响房地产市场的交易和持有行为。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其他相关税种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税收政策及其影响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https://d.book118.com/946125133212010044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2024-09-13T07:31:40.250</cp:lastPrinted>
  <dcterms:created xsi:type="dcterms:W3CDTF">2024-09-12T23:31:40Z</dcterms:created>
  <dcterms:modified xsi:type="dcterms:W3CDTF">2024-09-12T23:31:42Z</dcterms:modified>
</cp:coreProperties>
</file>