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4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Master" Target="slideMasters/slideMaster3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B2448F9F-EE9F-4644-BDDF-3CB854522C2E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0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1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3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4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EB27DC-4122-4A9C-80E7-9D5392572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085447-F852-4869-B175-02EA295AB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E6A6D3-A2D6-45FD-82A7-93F20E8C3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C96FE8-556A-431D-9959-016C177D6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EEF797-0CBF-416E-974E-A62DB9F54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E901C6-74C0-4B63-B7B5-10B044B780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480FFE-12FD-4104-A360-150938A93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C41E93-E347-4030-A4C0-8D0544167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BA7BBD-3296-4F0A-BE8E-D555802D3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3B0705-DF1D-404D-95C6-32E699904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BB48B4-6F47-4645-8CE7-515E76A9F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3472D44-D50E-4ACC-ADE6-AF64CC97B85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08F01B5-74C3-4B83-825E-F735E53B01ED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6130001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仓库管理标准合规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仓库管理标准合规简介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仓库安全管理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仓库存储管理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仓库运输管理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仓库人力资源管理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仓库质量管理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仓库管理标准合规简介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仓库管理标准合规概述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仓库管理标准合规是指遵循相关标准和规定，确保仓库管理的合法合规性。在当今竞争激烈的市场环境中，企业需要严格遵守仓库管理标准合规以保证运作顺利。合规性、透明化、效率性、安全性和可追溯性是仓库管理标准合规的核心原则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仓库管理标准合规原则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符合相关法律法规要求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合规性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信息公开透明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透明化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提高仓库运作效率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效率性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保障员工和货物安全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仓库管理标准合规标准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仓库管理标准合规通常参考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ISO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标准、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OSHA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标准、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FDA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标准、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5S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标准等，这些标准提供了仓库管理的相关规范和指导，帮助企业确保仓库运作符合法规要求。除了这些通用标准，不同行业还有各自的专业标准适用于相关领域。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仓库管理标准合规实施步骤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建立符合标准的管理政策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制定合规政策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确保合规性的内部审核机制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建立内部审核机制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对员工进行相关合规培训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进行员工培训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定期检查仓库合规情况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定期检查和评估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0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仓库安全管理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仓库安全管理的定义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包括物品存放、人员活动等方面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确保仓库内部和外部环境的安全性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通过合理规划和管理减少意外风险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预防和减少事故发生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确保工作人员和访客在仓库内外安全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保障仓库相关人员的生命财产安全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提高工作效率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安全管理能减少事故频率，提高工作效率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维护企业形象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安全管理体现企业关注员工关爱生产环境的态度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避免法律纠纷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合规管理能避免潜在法律问题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仓库安全管理的重要性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保障人员生命财产安全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确保任何情况下都能保证人员安全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仓库安全管理目标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仓库安全管理的目标是确保仓库内外环境安全，提供安全的工作场所，并规范安全管理流程。通过有效的安全管理，预防事故，保障人员和资产安全，实现仓库高效运营。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仓库安全管理措施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包括摄像头、消防器材等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安全设备的配置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明确物品摆放、操作流程等规范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安全操作规范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针对不同灾害制定相应预案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应急预案的制定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模拟应急情况进行演练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安全演练的开展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应急处理培训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培训员工正确处理突发事件和灾害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安全管理人员培训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提升管理人员安全管理水平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外部安全培训资源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引入外部专业培训资源，不断提升安全管理水平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仓库安全培训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员工安全意识培训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加强员工安全意识，预防事故发生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仓库安全风险管理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全面调研仓库安全隐患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安全风险的识别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针对风险制定应对措施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安全风险的处理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对不同风险进行评估排序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安全风险的评估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仓库存储管理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仓库存储管理概述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仓库存储管理是指对仓库内物品的存储、管理和处理的全过程的监督和管理。在企业运营中，仓库存储管理起着至关重要的作用，不仅可以保证物品的安全保管，还能提高物品的流转效率，降低成本。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仓库存储管理概述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确保物品安全存放并提高工作效率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仓库存储管理的定义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关乎企业运营的高效性和成本控制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仓库存储管理的重要性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保障库存物品的完整性和准确性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仓库存储管理的目标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仓库存储管理流程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仓库存储管理流程包括入库管理、出库管理、库存盘点和库存调拨。通过规范的流程管理，可以确保物品的准确存储和高效流通，提高物流效率，降低库存风险。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仓库存储管理技术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应用于物品追踪和管理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RFID</a:t>
            </a: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用于快速定位物品存放位置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货架标识技术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仓库管理系统，提供全面的库存管理功能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WMS</a:t>
            </a: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系统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黄金储藏法则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将最经常使用的物品放在最易取得的位置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批次管理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根据批次生产日期或有效期管理物品存储和出库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先进先出原则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保证库存中最早到货的物品最先被出库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仓库存储管理最佳实践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ABC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分类法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按照物品价值和使用频率划分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ABC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类别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仓库存储管理最佳实践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根据物品的价值和重要性进行分类管理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ABC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分类法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将最常用的物品放在最便捷的位置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黄金储藏法则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根据产品生产日期或有效期管理库存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批次管理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确保最先入库的物品最先被使用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先进先出原则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1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仓库运输管理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https://d.book118.com/946130001012010104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138</Paragraphs>
  <Slides>23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仓库管理标准合规</vt:lpstr>
      <vt:lpstr>目录</vt:lpstr>
      <vt:lpstr>第1章 仓库管理标准合规简介</vt:lpstr>
      <vt:lpstr>仓库管理标准合规概述</vt:lpstr>
      <vt:lpstr>仓库管理标准合规原则</vt:lpstr>
      <vt:lpstr> </vt:lpstr>
      <vt:lpstr>仓库管理标准合规实施步骤</vt:lpstr>
      <vt:lpstr>第2章 仓库安全管理</vt:lpstr>
      <vt:lpstr>仓库安全管理的定义</vt:lpstr>
      <vt:lpstr>仓库安全管理的重要性</vt:lpstr>
      <vt:lpstr> </vt:lpstr>
      <vt:lpstr>仓库安全管理措施</vt:lpstr>
      <vt:lpstr>仓库安全培训</vt:lpstr>
      <vt:lpstr>仓库安全风险管理</vt:lpstr>
      <vt:lpstr>第3章 仓库存储管理</vt:lpstr>
      <vt:lpstr>仓库存储管理概述</vt:lpstr>
      <vt:lpstr>仓库存储管理概述</vt:lpstr>
      <vt:lpstr> </vt:lpstr>
      <vt:lpstr>仓库存储管理技术</vt:lpstr>
      <vt:lpstr>仓库存储管理最佳实践</vt:lpstr>
      <vt:lpstr>仓库存储管理最佳实践</vt:lpstr>
      <vt:lpstr>第4章 仓库运输管理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2024-09-29T14:17:15.119</cp:lastPrinted>
  <dcterms:created xsi:type="dcterms:W3CDTF">2024-09-29T06:17:15Z</dcterms:created>
  <dcterms:modified xsi:type="dcterms:W3CDTF">2024-09-29T06:17:17Z</dcterms:modified>
</cp:coreProperties>
</file>