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12D32-D797-4DB4-AB28-DD3D6A22F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661E-BBC2-401F-961E-EC09F9FE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65C72-FF9F-476B-AB99-3C3D6BEFE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03933-6807-42FC-B069-E9B524C40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1562A-BF2B-441F-9B65-F7180CB38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7D0852-0479-40A8-9903-AD0D2DC1C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D8740-41FF-4831-BD0F-FAE1E901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81A3D-F3E5-4EFC-98C2-7C25D2BE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76CD6-F04D-45E0-B58D-619A3F10C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07D48-34BE-43B4-B931-6515D0F1C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FA402-3BFA-499E-87CF-64513A316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3021013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张某某,a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物业管理案例启示与思考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物业管理案例概述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物业管理案例思考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物业管理案例分析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物业管理案例启示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物业管理案例概述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案例背景介绍</a:t>
            </a:r>
            <a:endParaRPr lang="zh-CN" altLang="en-US"/>
          </a:p>
        </p:txBody>
      </p:sp>
      <p:sp>
        <p:nvSpPr>
          <p:cNvPr id="104910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小区基本情况介绍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物业管理公司背景介绍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物业服务内容及标准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2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业主委员会及业主大会情况介绍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案例问题描述</a:t>
            </a:r>
            <a:endParaRPr lang="zh-CN" altLang="en-US"/>
          </a:p>
        </p:txBody>
      </p:sp>
      <p:sp>
        <p:nvSpPr>
          <p:cNvPr id="104917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小区环境问题：垃圾分类、绿化维护等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费用收缴问题：物业费、停车费等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安全管理问题：消防设施、监控设备等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业主投诉处理：物业服务态度、维修效率等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物业管理案例分析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物业管理问题原因分析</a:t>
            </a:r>
            <a:endParaRPr lang="zh-CN" altLang="en-US"/>
          </a:p>
        </p:txBody>
      </p:sp>
      <p:sp>
        <p:nvSpPr>
          <p:cNvPr id="10493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业主委员会作用缺失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物业公司服务质量不高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法律法规不完善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业主自身素质参差不齐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物业管理问题解决方案分析</a:t>
            </a:r>
            <a:endParaRPr lang="zh-CN" altLang="en-US"/>
          </a:p>
        </p:txBody>
      </p:sp>
      <p:sp>
        <p:nvSpPr>
          <p:cNvPr id="104941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建立有效的沟通机制：加强与业主的沟通，及时了解业主的需求和意见，为业主提供更好的服务。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加强安全管理：加强小区的安全管理，提高保安人员的素质和技能，确保小区的安全和稳定。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优化服务流程：优化物业服务流程，提高服务效率和质量，为业主提供更加便捷和高效的服务。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加强财务管理：加强物业公司的财务管理，确保公司的财务状况良好，为业主提供更加稳定和可靠的服务。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物业管理问题处理效果分析</a:t>
            </a:r>
            <a:endParaRPr lang="zh-CN" altLang="en-US"/>
          </a:p>
        </p:txBody>
      </p:sp>
      <p:sp>
        <p:nvSpPr>
          <p:cNvPr id="10494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处理措施：介绍物业公司采取的处理措施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问题描述：对物业管理中出现的问题进行详细描述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处理效果评估：对处理措施的效果进行评估和分析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经验教训总结：总结经验教训，提出改进建议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4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物业管理案例启示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https://d.book118.com/946130210132010035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物业管理案例启示与思考</vt:lpstr>
      <vt:lpstr>目录</vt:lpstr>
      <vt:lpstr>单击添加章节标题</vt:lpstr>
      <vt:lpstr>物业管理案例概述</vt:lpstr>
      <vt:lpstr>PowerPoint Presentation</vt:lpstr>
      <vt:lpstr>案例背景介绍</vt:lpstr>
      <vt:lpstr>案例问题描述</vt:lpstr>
      <vt:lpstr>物业管理案例分析</vt:lpstr>
      <vt:lpstr>PowerPoint Presentation</vt:lpstr>
      <vt:lpstr>物业管理问题原因分析</vt:lpstr>
      <vt:lpstr>物业管理问题解决方案分析</vt:lpstr>
      <vt:lpstr>物业管理问题处理效果分析</vt:lpstr>
      <vt:lpstr>物业管理案例启示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2024-09-05T10:46:06.029</cp:lastPrinted>
  <dcterms:created xsi:type="dcterms:W3CDTF">2024-09-05T02:46:06Z</dcterms:created>
  <dcterms:modified xsi:type="dcterms:W3CDTF">2024-09-05T02:46:08Z</dcterms:modified>
</cp:coreProperties>
</file>