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93785-454E-4334-B681-8FCC4C38A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48687-2F54-42CF-8FAB-F6A45B78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C0A9E-4892-418C-8EFF-2AF12305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644A5-A957-4BD1-9C54-A2921016C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CC049-2DD0-4170-94C2-0C6779263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7BB49-A1EB-407C-A829-5BEC55BF3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D84D2-66F1-4356-B7D0-E300A179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9B216-FDEE-4FD6-B800-753A5233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111F5-66F0-4DF5-A3E5-E1AFE21E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04243-50EA-458B-8EFF-B6AFDD97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8DBFE-17F9-4C36-A587-E06E109A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310531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小儿外科手术的护理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向家长介绍手术的必要性、安全性及手术流程，缓解家长的焦虑和紧张情绪。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家长心理辅导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根据孩子的年龄和认知程度，用简单易懂的语言解释手术，让孩子有安全感，减少恐惧感。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孩子心理安抚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对患儿进行全面的身体检查，了解患儿的病情、营养状况和潜在的健康问题。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根据手术需要，禁食、禁水，备皮，确保患儿处于最佳生理状态。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500" r="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确保手术室环境清洁、无菌，准备好手术所需器械和物品。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调节手术室的温度和湿度，为患儿创造一个舒适的环境。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保持手术室温度适宜，避免患儿因低温而出现低体温、颤抖等不良反应。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手术室温度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手术室清洁度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维持手术室湿度在一定范围内，以减少空气中的细菌数量，降低感染风险。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保持手术室环境清洁，定期进行空气消毒和清洁手术器械，确保手术过程中的无菌操作。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医护人员之间密切配合，确保手术过程顺利进行。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麻醉师与医护人员密切配合，确保患儿安全度过麻醉期。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器械护士熟悉手术步骤，准确传递手术器械，提高手术效率。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器械护士配合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根据手术需要，合理安置患儿体位，确保患儿舒适并有利于手术操作。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确保患儿在手术过程中固定稳定，防止因体位变动影响手术操作。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安全固定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保持患儿呼吸道通畅，避免因呼吸道阻塞而引起窒息等危险情况。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呼吸道通畅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患儿体位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https://d.book118.com/946131053142010052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2024-09-19T02:20:22.868</cp:lastPrinted>
  <dcterms:created xsi:type="dcterms:W3CDTF">2024-09-18T18:20:22Z</dcterms:created>
  <dcterms:modified xsi:type="dcterms:W3CDTF">2024-09-18T18:20:24Z</dcterms:modified>
</cp:coreProperties>
</file>