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E8D18-5559-46B2-8D0F-F57FF1C5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00DF-784D-4860-9445-D35AAD080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9E4B4-BC9D-499E-81BE-D5BFB82E6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E4D42-3DF0-4980-B01D-A91934FC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B140E-F809-4566-9813-DF799A51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C5146-97CE-4913-B9D9-18A46EF2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27A95-6403-4B95-9023-C40F6B09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2C608-CC02-4A22-8785-9726966E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B101F-E5D7-4DE7-A39E-9A85C6E7D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45573-932C-4560-A989-CCF40180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E778B-7032-48EC-A527-24147C40B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31214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急诊科病人病情突变的综合护理干预方法研究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急诊科病人病情突变的特点及危害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综合护理干预方法的研究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急诊科病人病情突变的综合护理干预实践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急诊科护士在综合护理干预中的角色和作用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综合护理干预方法的效果评估及改进方向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综合护理干预是一种全面的、系统的护理方法，旨在通过综合评估病人的病情和护理需求，制定个性化的护理计划，提供全面的护理措施，以改善病人的健康状况和生活质量。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急诊科是医院的重要科室之一，负责处理各种急性疾病和突发事件，病人病情复杂多变，需要医护人员具备高度的应变能力和专业技能。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病情突变是急诊科常见的风险之一，可能导致病人生命垂危，甚至死亡。因此，如何及时有效地应对病情突变，提高病人的生存率和生活质量，是急诊科医护人员面临的重要挑战。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5231" b="1523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16" r="816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学者在急诊科病人病情突变的护理干预方面进行了大量研究，主要集中在护理评估、护理措施和护理效果评价等方面。然而，目前的研究还存在一些问题，如缺乏统一的护理标准和规范、护理措施不够个性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急诊科病人病情突变的护理干预方面也有丰富的研究经验。一些发达国家已经建立了完善的急诊护理体系，包括护理评估、护理措施、护理效果评价等方面。同时，国外学者还注重研究病人的心理和社会支持等方面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本研究旨在探讨急诊科病人病情突变的综合护理干预方法，通过制定个性化的护理计划，提供全面的护理措施，以改善病人的健康状况和生活质量。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本研究对于提高急诊科医护人员应对病情突变的能力、降低病人死亡率、提高病人生活质量具有重要意义。同时，本研究还可以为急诊科护理实践提供理论支持和指导。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急诊科病人病情突变的特点及危害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急诊科病人病情突变往往突然发生，无明显预兆，要求医护人员具备高度的警觉性和快速应对能力。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病情突变可能涉及多个系统和器官，表现为不同的症状和体征，要求医护人员具备全面的医学知识和丰富的临床经验。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病情突变往往导致病人生命体征不稳定，甚至危及生命，需要立即采取紧急救治措施。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急诊科病人病情突变的特点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急诊科病人病情突变的危害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生命威胁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病情突变可能导致病人出现严重并发症或危及生命，如心跳骤停、呼吸衰竭等。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如果医护人员对病情突变处理不当或沟通不畅，可能引发医疗纠纷和投诉，影响医院声誉和医护人员形象。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医疗资源浪费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病情突变需要投入大量的人力、物力和财力进行紧急救治，如果处理不当可能导致医疗资源的浪费。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234" r="25234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医护人员应密切观察病人的病情变化，及时发现潜在的危险因素，采取针对性的干预措施。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加强病情观察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对急诊科病人进行全面的风险评估，包括年龄、性别、病史、症状等方面，以便及时发现高危病人并采取相应的预防措施。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完善风险评估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加强医护人员对急诊科常见疾病和急救技能的培训，提高他们应对病情突变的能力和水平。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强化医护培训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医护人员应与病人及其家属保持密切沟通，及时告知病情变化和治疗方案，取得他们的理解和配合。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急诊科病人病情突变的预防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综合护理干预方法的研究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综合护理干预方法的定义和内涵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综合护理干预方法是一种系统性的、全面的护理模式，旨在通过综合运用各种护理手段和措施，对急诊科病人病情突变进行及时、有效的干预，以改善病人的预后和生活质量。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干预方法强调以病人为中心，关注病人的整体健康状况和个体差异，注重护理工作的连续性和协调性。它要求护理人员具备扎实的专业知识、敏锐的观察力和良好的沟通协调能力，能够及时发现和处理病人病情的变化，为病人提供全面、优质的护理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学者在综合护理干预方法的研究方面已经取得了一定的成果。例如，通过制定科学合理的护理计划、实施个性化的护理措施、加强病人的心理支持和健康教育等，可以有效地改善急诊科病人病情突变的预后和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然而，当前综合护理干预方法的研究仍存在一些问题，如缺乏统一的标准和规范、护理人员的专业素质和技能水平参差不齐、病人个体差异大等，这些问题制约了综合护理干预方法的应用和推广。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综合护理干预方法的研究现状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https://d.book118.com/946131214041010045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2024-09-13T22:22:40.389</cp:lastPrinted>
  <dcterms:created xsi:type="dcterms:W3CDTF">2024-09-13T14:22:40Z</dcterms:created>
  <dcterms:modified xsi:type="dcterms:W3CDTF">2024-09-13T14:22:42Z</dcterms:modified>
</cp:coreProperties>
</file>