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79" r:id="rId10"/>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tags" Target="tags/tag1.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7BD97EF-CE6D-4EB6-A411-E64445B0417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8C9AC86-E3D8-4B48-900C-5F97DD5D82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4ECD898D-2797-43BF-AF97-A6B2137F679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DA948B8-69BC-4980-8580-787487E4F5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706C5AB-7B45-4D31-85A4-9F241A74D57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593B92C-ECB7-4F15-80C5-606F4D5C7EF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4673FC0-B047-414B-BEC3-EA25DC76C48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6EC0E18-9D9F-4D7F-A21D-0E4C6575D76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A7881FC-F767-45FC-8812-09DBF1F68EA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ED09D54-CB0C-4958-9899-6702CDA5C3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8101F01-1B8D-4750-9212-D79E830EB8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6132132021010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alpha val="100000"/>
                  </a:schemeClr>
                </a:solidFill>
                <a:latin typeface="Microsoft Yahei"/>
                <a:ea typeface="Microsoft Yahei"/>
                <a:cs typeface="Microsoft Yahei"/>
              </a:rPr>
              <a:t>web渗透与防御项目tomcat加固设置</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alpha val="100000"/>
                  </a:schemeClr>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alpha val="100000"/>
                  </a:schemeClr>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Web渗透与防御概述</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Tomcat服务器介绍</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Tomcat加固设置</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安全审计与监控</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应对高级威胁的策略</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最佳实践与案例分析</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Web渗透与防御概述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定义</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Web渗透测试是一种通过模拟黑客攻击来评估网站或网络系统安全的方法，而Web防御则是为了抵御这些攻击而采取的措施。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目标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Web渗透测试旨在发现潜在的安全漏洞和弱点，以便及时修复和加固；Web防御则是通过各种技术和策略来防止或减轻攻击的影响，保护网站和网络系统的安全。</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6949" r="16949"/>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定义与目标</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423" r="34423"/>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4238" r="34238"/>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2551" r="32551"/>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包括SQL注入、跨站脚本攻击（XSS）、文件包含漏洞、远程命令执行等。</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常见攻击手段</a:t>
            </a:r>
            <a:endParaRPr lang="en-US" sz="1100"/>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涉及网络探测、漏洞扫描、密码破解、会话劫持等技术。</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攻击技术</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常见攻击手段与技术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3583" r="1358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随着互联网的普及和网络技术的发展，Web攻击越来越频繁和复杂，对个人和企业造成了巨大的经济损失和数据泄露风险。</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防御策略的制定和实施是保障网站和网络系统安全的关键，通过定期进行安全审计、漏洞扫描和修复、加强身份验证和访问控制等措施，可以有效降低安全风险，提高系统的安全性。</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防御策略的重要性</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Tomcat服务器介绍</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https://d.book118.com/946132132021010035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30</Paragraphs>
  <Slides>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8</vt:i4>
      </vt:variant>
    </vt:vector>
  </HeadingPairs>
  <TitlesOfParts>
    <vt:vector baseType="lpstr" size="13">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2024-09-04T17:33:43.647</cp:lastPrinted>
  <dcterms:created xsi:type="dcterms:W3CDTF">2024-09-04T09:33:43Z</dcterms:created>
  <dcterms:modified xsi:type="dcterms:W3CDTF">2024-09-04T09:33:45Z</dcterms:modified>
</cp:coreProperties>
</file>