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3C845-A445-43C4-A329-659AB77A4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B92FD-8AE8-4947-995B-3E7FA283B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3399A-A8BD-413D-A250-C680576E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53478-5CD4-4329-8DE9-DE3C84B25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38132-3598-4AF6-92C4-22D948507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5E136E-0CD2-46AB-B86B-19AAA9A5C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1536F-3EB4-4507-895B-AB76ADF34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CBC6F-A6B5-4711-8331-2C1EFF1D4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D0F8E-D1F0-4933-ADB8-9016D7D71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95961-7BA9-4695-9E22-52BA40DA7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419BF-0D8D-4AAF-873A-8A34E35B7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33212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后期护理查房要求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查房时间与频率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查房人员与职责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查房中注意事项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查房后总结与反馈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查房目的与意义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评估护理效果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通过查房，护士可以及时了解患者的病情变化，评估护理措施的效果，从而及时调整护理方案，提高护理质量。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发现潜在问题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查房过程中，护士可以观察患者的生命体征、心理状态等，及时发现潜在的护理问题，采取预防措施，避免问题恶化。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促进护理知识更新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查房过程中，医护人员可以交流最新的医学知识和护理技能，促进护理知识的更新和提高。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通过查房，医护人员可以及时了解患者的病情变化，发现异常情况，确保患者得到及时有效的治疗。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监控患者病情变化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预防并发症的发生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17" r="2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确保医疗安全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查房过程中，医护人员可以评估患者的风险因素，采取相应的预防措施，降低并发症的发生率。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查房可以检查医疗设备的运行状况、药品的使用情况等，确保医疗过程的安全性。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确保患者安全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查房过程中，医生和护士可以共同讨论患者的病情和治疗方案，加强医护之间的沟通和协作。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加强医护沟通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通过查房，医护人员可以及时了解患者的需求和问题，协调资源，提高工作效率。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查房过程中，医护人员可以分享经验和知识，促进团队学习和成长。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促进医护团队协作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查房时间与频率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每天早晨进行一次全面查房，了解患者夜间病情变化和护理措施落实情况。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早晨查房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每天下午进行一次查房，重点检查患者当天治疗、护理和康复计划的执行情况。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下午查房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每天晚间进行一次查房，关注患者晚间护理需求和病情变化情况。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晚间查房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每日定时查房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在正常工作时间内，不定期随机选择患者进行查房，以评估护理工作的质量和效果。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随机抽查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在节假日期间，安排专人进行查房，确保患者在节假日期间得到与平日相同的关注和护理。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节假日查房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不定期抽查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当患者或家属提出投诉时，应立即进行查房，了解问题所在，及时采取措施予以解决。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当患者病情发生变化时，应立即进行查房，评估患者状况，及时调整治疗方案和护理措施。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突发事件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在突发事件发生时，如自然灾害、疫情等，应增加查房次数，密切关注患者状况，确保患者安全。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875" r="7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特殊情况下加强查房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查房人员与职责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指导护理措施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主管护师应对责任护士的护理措施给予专业指导，确保护理措施的科学性和有效性。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评估护理效果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主管护师需对患者的护理效果进行评估，及时发现问题并调整护理措施。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主管护师需根据患者的病情和护理需求，制定详细的查房计划，包括查房的时间、频率、重点观察项目等。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主管护师负责全面指导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责任护士需根据医嘱，为患者提供相应的护理服务，如给药、更换敷料等。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责任护士应密切观察患者的病情变化，及时记录并报告异常情况。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责任护士需关注患者的心理状况，提供必要的心理支持和安慰。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责任护士具体实施护理措施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其他医护人员可根据自己的专业知识和经验，为患者的治疗和护理提供有益的建议和指导。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协助观察病情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其他医护人员如医生、实习护士等，应协助责任护士观察患者的病情，提供必要的帮助和支持。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协助执行医嘱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其他医护人员可协助责任护士执行医嘱，确保患者得到及时有效的治疗。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其他医护人员协助参与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https://d.book118.com/946133212154010032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2024-08-31T22:26:46.982</cp:lastPrinted>
  <dcterms:created xsi:type="dcterms:W3CDTF">2024-08-31T14:26:47Z</dcterms:created>
  <dcterms:modified xsi:type="dcterms:W3CDTF">2024-08-31T14:26:49Z</dcterms:modified>
</cp:coreProperties>
</file>