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5C545-1AC2-4C6A-ACA0-97DD8EA8F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C5D5B-37C2-4143-BF9E-7B05E1782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89385-93D1-4A4F-9C32-0CD0E57F6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0ACBC9-CA2F-4590-B798-AA998AA30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1C0F34-5339-44D3-9ECB-D699AC241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57055A-ECCD-4095-B678-E9D609502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637132-3626-459A-837D-C7BE6ACAF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8D8EF6-4105-4AB7-A6E8-581812BA1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4DC93A-05D9-4AAD-A798-895C2CFC2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70036-B54E-416D-94CD-DC51F451F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14934-681A-4CDB-B0D4-071060670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135221135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高职学生心理健康问题调查报告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高职学生心理健康现状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调查方法与实施过程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对策与建议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高职教育在我国教育体系中的地位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随着社会经济的发展，高职教育在我国教育体系中的地位逐渐提升，高职学生数量逐年增加。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高职学生面临的压力与挑战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高职学生在学习、就业、人际关系等方面面临诸多压力和挑战，易产生心理问题。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24" r="172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了解高职学生心理健康现状，分析其影响因素，为制定相应干预措施提供依据。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促进高职学生身心健康，提高其心理素质，为社会培养更多优秀的高技能人才。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高职学生心理健康现状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高职学生心理健康状况总体良好，但存在一定比例的心理问题学生。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随着社会竞争压力的增大，高职学生面临的心理健康问题日益突出。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不同年级、性别、专业的高职学生在心理健康状况上存在差异。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3708" b="370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042" r="1604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高职学生心理健康状况概述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85" r="1608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637" r="1663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常见心理问题类型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表现为过度担心、紧张、害怕等情绪体验。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表现为持续的情绪低落、兴趣丧失、睡眠障碍等症状。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对自己评价过低，缺乏自信，不敢表达自己的意见和想法。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与他人相处时感到不自在，容易发生冲突和误解。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自卑感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人际关系敏感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学业压力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家庭因素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心理问题产生的原因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2390" r="239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4376" r="1437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5731" r="573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3081" r="1308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课程多、考试频繁、竞争激烈等导致学生心理压力增大。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家庭环境、家庭教育方式等对学生心理健康产生影响。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与同学、老师、家长等关系紧张，导致心理问题产生。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对自己评价过低或过高，导致自卑或自负等心理问题。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调查方法与实施过程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9" r="1654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9704" r="1970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设计针对高职学生的心理健康问卷，涵盖学习压力、人际关系、自我认知等方面。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问卷调查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对部分学生进行深入访谈，了解其心理状态和困惑。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访谈法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观察学生在课堂和日常生活中的表现，评估其心理健康状况。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运用统计分析方法，对收集到的数据进行处理和分析。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92" r="21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选取一所高职院校作为调查样本，确保调查对象具有代表性。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确定调查对象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对调查员进行统一培训，确保调查过程的一致性和准确性。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培训调查员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通过学校相关部门将问卷发放给调查对象，并确保每个学生都有机会参与。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发放问卷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对收集到的数据进行筛选、分类和整理，为后续分析提供基础。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调查实施过程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083" r="170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收集问卷和访谈数据，整理成电子文档以便分析。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数据筛选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结果呈现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剔除无效数据，确保分析结果的准确性。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运用统计分析软件对数据进行分析，包括描述性统计、因子分析和相关性分析等。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将分析结果以图表和文字形式呈现，便于理解和报告撰写。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https://d.book118.com/946135221135010053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2024-09-20T09:11:45.083</cp:lastPrinted>
  <dcterms:created xsi:type="dcterms:W3CDTF">2024-09-20T01:11:45Z</dcterms:created>
  <dcterms:modified xsi:type="dcterms:W3CDTF">2024-09-20T01:11:47Z</dcterms:modified>
</cp:coreProperties>
</file>