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8C4D5-A293-444A-8588-A28C3C30B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8738E-23C2-49A4-9695-28FBE5DB6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C2F85-51EC-4E59-9059-3BC1FDF0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E1AE6-E511-4CD7-9CED-0F2D4309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7ACFF7-8F03-4127-A9EF-D63AE73A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41AEEE-9AAD-42AE-B1C1-26BBE5AB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3E8D16-0935-4A7C-94C4-7C18B1629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28347-BD3C-494D-B63B-9E4CF606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2B65D-DEEA-43E5-8B38-5E1047530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4BA51-2572-4976-91F6-6262ACCAA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583DF-7B04-408C-97CF-E04F6D34F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40144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整形外科后期护理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复查与随访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术后恢复期注意事项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避免接触水和其他污染物，定期使用无菌棉签轻轻擦拭周围皮肤。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避免剧烈运动和大幅度动作，以免伤口裂开或出血。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根据医生指导，定期更换敷料，确保伤口干燥和愈合。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遵循医生的建议，按时服用药物、回诊复查，以及进行必要的后续治疗。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保持伤口清洁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及时更换敷料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遵循医生建议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分散注意力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合理使用止痛药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睡眠充足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576" r="1057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通过听音乐、看电影等方式分散注意力，减轻疼痛感。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根据医生指导，适当使用冷敷或热敷来缓解疼痛和肿胀。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在医生指导下，合理使用止痛药，如非处方药或处方药。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保持良好的睡眠质量，有助于缓解疼痛和促进恢复。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44" r="183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将手术部位抬高，以减少肿胀和淤血。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抬高患处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根据医生指导，进行适当的压迫包扎，以减少出血和肿胀。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压迫包扎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在医生指导下，适当使用冷敷或热敷来缓解肿胀和淤血。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在医生指导下，使用药物来缓解肿胀和淤血。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肿胀与淤血处理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保证充足的休息时间，有助于身体恢复。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适量休息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在医生允许下，逐步恢复日常活动，避免剧烈运动和重体力劳动。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逐步活动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保持良好的作息习惯，有助于身体各系统的正常运转。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调整作息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保持积极的心态，有助于减轻焦虑和压力，促进恢复。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合理饮食有助于伤口愈合和身体恢复。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手术后，患者应遵循清淡、营养均衡的饮食原则，多摄入富含蛋白质、维生素和矿物质的食物，如鱼、肉、蛋、豆类、新鲜蔬菜和水果等，以促进伤口愈合和身体恢复。同时，应避免食用辛辣、刺激性食物和饮品，以免影响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保持皮肤清洁和滋润有助于预防感染和疤痕形成。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整形手术后，患者应保持手术部位的皮肤清洁、干燥，避免阳光直射。在医生的指导下，可选用适合的护肤品进行皮肤保养，如温和的洁面产品、保湿霜等，以保持皮肤湿润，预防感染和疤痕形成。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积极的心态有助于减轻术后焦虑和抑郁情绪。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形手术对身体和心理都会产生一定的影响，术后患者可能会出现焦虑、抑郁等情绪问题。因此，在护理过程中，应关注患者的心理状态，鼓励患者保持积极的心态，如通过听音乐、阅读、交流等方式缓解压力和不良情绪。同时，在医生的指导下，可进行适当的心理治疗和辅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并发症预防与应对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https://d.book118.com/946140144223010041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2024-09-08T22:06:43.515</cp:lastPrinted>
  <dcterms:created xsi:type="dcterms:W3CDTF">2024-09-08T14:06:43Z</dcterms:created>
  <dcterms:modified xsi:type="dcterms:W3CDTF">2024-09-08T14:06:45Z</dcterms:modified>
</cp:coreProperties>
</file>