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F24CB-AAA6-418B-9C43-9DEF757E2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1425E-1B1B-4AF8-94A2-0D95399A7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EE8CE-7979-40E5-BDAD-4DA1CB92E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55B11-4A8C-409A-A1F2-19F404DC6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33772C-4908-4B30-A9D6-1D9550CC0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371127-8EEF-41ED-AF5F-58A64F722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AF5791-8F60-47E1-B9C5-E866627A5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E17C7-CBC6-4106-BDF2-6B24D57F4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78B3D-8F74-4380-B381-710736302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3F253-822F-4D6B-A65B-AAEEAB455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663C9-5EEB-4B09-AED1-5C9F49562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402031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槟榔种植项目商业计划书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7664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7664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项目投资预算与回报预测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团队组建与运营管理方案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风险防范措施和应对策略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项目可行性总结与展望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近年来，槟榔种植面积和产量呈逐年上升趋势，尤其在海南、云南等地。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种植面积与产量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槟榔种植、收购、加工、销售等环节已形成较为完善的产业链，为项目提供良好基础。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随着消费升级和市场需求增加，槟榔深加工产品和高附加值产品市场潜力巨大。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槟榔种植行业现状及发展趋势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国内外市场对槟榔及其制品的需求持续增长，尤其在东南亚、中东等地区。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国内外市场需求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随着健康意识的提高，越来越多消费者关注槟榔的药用价值和保健功能，潜在消费群体庞大。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潜在消费群体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预计未来几年槟榔市场规模将继续扩大，为项目提供广阔的市场空间。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市场规模预测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目标市场需求与潜力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行业内已有多家大型企业和知名品牌，如口味王、皇爷等。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本项目将依托先进的种植技术、加工工艺和销售渠道，提高产品质量和附加值，形成差异化竞争优势。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计划在未来几年内占据一定市场份额，并逐步扩大在国内外市场的影响力。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市场份额目标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竞争格局与主要竞争对手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政府对农业产业和特色农产品的发展给予政策支持，如财政补贴、税收优惠等。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行业标准与监管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政府对槟榔种植、加工和销售等环节实施严格监管，确保产品质量和安全。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环保与可持续发展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项目将遵循环保法规，采用环保技术和设备，确保生产过程中的环境友好性。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政策法规环境及影响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项目目标与定位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262" r="112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17" r="305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成为全球领先的槟榔种植、加工和销售企业，推动槟榔产业的可持续发展。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提供高品质的槟榔产品，满足消费者需求；创造就业机会，促进当地经济发展；保护生态环境，实现绿色可持续发展。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项目愿景与使命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产品定位及特点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选用优质种子和种植技术，确保产品品质上乘。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严格遵循国家食品安全标准，确保产品安全无害。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采用生态种植方式，减少对环境的破坏和污染。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研发新产品，满足消费者不同口味和需求。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健康安全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创新多样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主要面向25-45岁的成年男性消费者。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重点布局在南方地区、东南亚等槟榔消费习惯较为盛行的区域。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追求品质、口感和新鲜度的消费者，愿意为高品质产品支付溢价。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通过广告投放、赞助活动等方式提升品牌知名度和美誉度。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利用社交媒体、电商平台等渠道进行线上推广和销售，覆盖更多潜在客户。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线上营销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与零售商、批发商合作，建立稳定的销售渠道，提高市场占有率。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定期开展促销活动，吸引消费者关注和购买。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营销策略及渠道选择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项目投资预算与回报预测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土地租赁费用及改造投入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土地租赁费用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根据所选土地的地段、面积和租赁年限，预计每年土地租赁费用为X元。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土地改造投入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为提高土地利用率和槟榔生长环境，需要进行土地平整、排水系统建设等改造工程，预计总投入为X元。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苗木采购费用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根据所需苗木品种、规格和数量，预计采购费用为X元。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苗木数量规划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为确保项目可持续发展，需要合理规划苗木数量，根据项目规模和目标产量，预计种植槟榔苗X株。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苗木采购费用及数量规划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肥料成本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为提高槟榔产量和品质，需要定期施用肥料，预计每年肥料成本为X元。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为防治病虫害，保障槟榔健康生长，预计每年农药成本为X元。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人工成本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根据种植规模和管理需求，预计每年雇佣X名工人，年薪总额为X元。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运营成本估算（人工、肥料、农药等）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https://d.book118.com/946140203125010033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2024-09-02T04:26:42.171</cp:lastPrinted>
  <dcterms:created xsi:type="dcterms:W3CDTF">2024-09-01T20:26:42Z</dcterms:created>
  <dcterms:modified xsi:type="dcterms:W3CDTF">2024-09-01T20:26:44Z</dcterms:modified>
</cp:coreProperties>
</file>