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E4263-9673-475E-93D1-2A0F6828B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CFD3EE-5A34-4757-B388-D2913801B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B6581E-C424-4F71-869A-864DF6F79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165F6D-88BE-4CB8-AD79-FCFDD6F80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B3B3DC-F8F8-4FEC-9E82-AED2C255D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E6FB28-AAC0-4713-AAA5-869420A42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F11D6D-8B43-4980-A6A3-8C001DF9E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7C5A74-C135-48B9-BE73-CF4BC967B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B394FE-176F-400D-A055-42041A2D8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424D5-9746-490F-AFD3-D37D28496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2378EC-C030-485E-9DA6-E167BFE4A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14523005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口咽癌个案护理PPT\n## 1.口咽癌概述及流行病学\n### 1.1口咽癌的定义与发病部位\n### 1.2口咽癌的流行病学特点\n### 1.3口咽癌的致病因素及风险评估\n## 2.口咽癌的诊断与分期\n### 2.1口咽癌的临床表现及诊断方法\n### 2.2口咽癌的分期标准及意义\n### 2.3口咽癌的鉴别诊断与误诊分析\n## 3.口咽癌的治疗方法\n### 3.1手术治疗及适应症\n### 3.2放射治疗及适应症\n### 3.3化学治疗及适应症\n## 4.口咽癌的护理概述\n### 4.1口咽癌护理的重要性及目标\n### 4.2口咽癌护理的基本原则与方法\n### 4.3口咽癌护理的注意事项及并发症预防\n## 5.口咽癌个案护理计划与实践\n### 5.1口咽癌个案护理计划的制定\n### 5.2口咽癌个案护理实践的案例分享\n### 5.3口咽癌个案护理的效果评价与改进\n## 6.口咽癌患者的心理护理与社会支持\n### 6.1口咽癌患者的心理特点及心理需求\n### 6.2口咽癌患者的心理护理策略与方法\n### 6.3口咽癌患者的社会支持网络及意义\n## 7.口咽癌护理的未来发展趋势与挑战\n### 7.1口咽癌护理的新兴技术与方法\n### 7.2口咽癌护理的未来发展趋势与展望\n### 7.3口咽癌护理面临的挑战与对策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口咽癌个案护理PPT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口咽癌概述及流行病学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口咽癌的定义与发病部位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口咽癌是指发生在口咽部的恶性肿瘤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包括咽后壁、侧壁、梨状窝等部位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主要病理类型为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鳞状细胞癌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腺癌</a:t>
                </a:r>
                <a:endParaRPr/>
              </a:p>
            </p:txBody>
          </p:sp>
          <p:pic>
            <p:nvPicPr>
              <p:cNvPr id="2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发病部位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咽后壁：最常见，占**40%**以上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侧壁：次之，占**30%**左右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梨状窝：较少见，占**20%**以内</a:t>
                </a:r>
                <a:endParaRPr/>
              </a:p>
            </p:txBody>
          </p:sp>
          <p:pic>
            <p:nvPicPr>
              <p:cNvPr id="2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86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87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88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50-70岁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年龄段最为常见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年轻人发病率逐年上升</a:t>
                </a:r>
                <a:endParaRPr/>
              </a:p>
            </p:txBody>
          </p:sp>
          <p:sp>
            <p:nvSpPr>
              <p:cNvPr id="2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发病年龄</a:t>
                </a:r>
                <a:endParaRPr/>
              </a:p>
            </p:txBody>
          </p:sp>
        </p:grpSp>
        <p:grpSp>
          <p:nvGrpSpPr>
            <p:cNvPr id="291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92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男性发病率较高，男女比例为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2:1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   -可能与吸烟、饮酒等不良生活习惯有关</a:t>
                </a:r>
                <a:endParaRPr/>
              </a:p>
            </p:txBody>
          </p:sp>
          <p:sp>
            <p:nvSpPr>
              <p:cNvPr id="293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性别差异</a:t>
                </a:r>
                <a:endParaRPr/>
              </a:p>
            </p:txBody>
          </p:sp>
          <p:sp>
            <p:nvSpPr>
              <p:cNvPr id="294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95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96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在全球范围内，亚洲发病率较高，特别是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中国、印度和东南亚地区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   -可能与遗传、环境等因素有关</a:t>
                </a:r>
                <a:endParaRPr/>
              </a:p>
            </p:txBody>
          </p:sp>
          <p:sp>
            <p:nvSpPr>
              <p:cNvPr id="297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地理分布</a:t>
                </a:r>
                <a:endParaRPr/>
              </a:p>
            </p:txBody>
          </p:sp>
          <p:sp>
            <p:nvSpPr>
              <p:cNvPr id="298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口咽癌的流行病学特点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致病因素</a:t>
                </a:r>
                <a:endParaRPr/>
              </a:p>
            </p:txBody>
          </p:sp>
          <p:sp>
            <p:nvSpPr>
              <p:cNvPr id="30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吸烟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：吸烟者患口咽癌的风险比非吸烟者高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5-10倍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：长期饮酒者患口咽癌的风险较高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HPV感染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：与口咽癌发病有一定关系，特别是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高危型HPV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：有家族史者患口咽癌的风险较高</a:t>
                </a:r>
                <a:endParaRPr/>
              </a:p>
            </p:txBody>
          </p:sp>
          <p:sp>
            <p:nvSpPr>
              <p:cNvPr id="30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</a:t>
                </a:r>
                <a:endParaRPr/>
              </a:p>
            </p:txBody>
          </p:sp>
          <p:sp>
            <p:nvSpPr>
              <p:cNvPr id="31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：年龄越大，患病风险越高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：男性患病风险较高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不良生活习惯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：吸烟、饮酒等不良习惯者患病风险较高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：患有口腔疾病、慢性炎症等疾病者患病风险较高</a:t>
                </a:r>
                <a:endParaRPr/>
              </a:p>
            </p:txBody>
          </p:sp>
          <p:sp>
            <p:nvSpPr>
              <p:cNvPr id="31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口咽癌的致病因素及风险评估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口咽癌的诊断与分期</a:t>
            </a:r>
            <a:endParaRPr/>
          </a:p>
        </p:txBody>
      </p:sp>
      <p:sp>
        <p:nvSpPr>
          <p:cNvPr id="32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临床表现</a:t>
                </a:r>
                <a:endParaRPr/>
              </a:p>
            </p:txBody>
          </p:sp>
          <p:sp>
            <p:nvSpPr>
              <p:cNvPr id="3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咽部异物感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：吞咽时感觉咽部有异物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：吞咽时疼痛或持续性疼痛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声音嘶哑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：声音变哑或持续嘶哑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颈部肿块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：颈部出现肿块</a:t>
                </a:r>
                <a:endParaRPr/>
              </a:p>
            </p:txBody>
          </p:sp>
          <p:sp>
            <p:nvSpPr>
              <p:cNvPr id="3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诊断方法</a:t>
                </a:r>
                <a:endParaRPr/>
              </a:p>
            </p:txBody>
          </p:sp>
          <p:sp>
            <p:nvSpPr>
              <p:cNvPr id="3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内窥镜检查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：通过喉镜检查发现肿瘤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：如CT、MRI等检查肿瘤范围和侵犯程度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病理学检查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：通过活检或手术切除组织进行病理学检查确诊</a:t>
                </a:r>
                <a:endParaRPr/>
              </a:p>
            </p:txBody>
          </p:sp>
          <p:sp>
            <p:nvSpPr>
              <p:cNvPr id="3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口咽癌的临床表现及诊断方法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口咽癌的分期标准及意义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4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分期标准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T分期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：根据肿瘤侵犯范围分为T1-T4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N分期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：根据颈部淋巴结转移情况分为N0-N3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M分期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：根据是否有远处转移分为M0-M1</a:t>
                </a:r>
                <a:endParaRPr/>
              </a:p>
            </p:txBody>
          </p:sp>
          <p:pic>
            <p:nvPicPr>
              <p:cNvPr id="3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4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分期意义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判断病情严重程度和治疗方案选择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预测患者预后和生存率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有助于开展临床研究和国际合作</a:t>
                </a:r>
                <a:endParaRPr/>
              </a:p>
            </p:txBody>
          </p:sp>
          <p:pic>
            <p:nvPicPr>
              <p:cNvPr id="3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5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5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5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5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鉴别诊断</a:t>
                </a:r>
                <a:endParaRPr/>
              </a:p>
            </p:txBody>
          </p:sp>
          <p:sp>
            <p:nvSpPr>
              <p:cNvPr id="35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咽炎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：急性咽炎可表现为咽部疼痛、异物感等症状，但病程较短，无进行性加重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扁桃体炎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：扁桃体炎可引起咽部疼痛、肿大等症状，但一般无持续性症状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喉癌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：喉癌主要表现为声音嘶哑、呼吸困难等症状，与口咽癌有所区别</a:t>
                </a:r>
                <a:endParaRPr/>
              </a:p>
            </p:txBody>
          </p:sp>
          <p:sp>
            <p:nvSpPr>
              <p:cNvPr id="35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6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6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误诊分析</a:t>
                </a:r>
                <a:endParaRPr/>
              </a:p>
            </p:txBody>
          </p:sp>
          <p:sp>
            <p:nvSpPr>
              <p:cNvPr id="36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症状相似，容易误诊为其他疾病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缺乏特异性检查方法，诊断难度较大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需要经验丰富的医生进行诊断和治疗</a:t>
                </a:r>
                <a:endParaRPr/>
              </a:p>
            </p:txBody>
          </p:sp>
          <p:sp>
            <p:nvSpPr>
              <p:cNvPr id="36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口咽癌的鉴别诊断与误诊分析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口咽癌的治疗方法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手术治疗及适应症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手术治疗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手术切除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：通过手术切除肿瘤及周围组织，尽量保留正常组织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颈部淋巴结清扫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：根据肿瘤分期和颈部淋巴结转移情况，进行颈部淋巴结清扫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早中期口咽癌患者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无远处转移或全身情况较好的患者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放射治疗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根治性放疗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：对肿瘤及周围组织进行高剂量照射，杀死肿瘤细胞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姑息性放疗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：对晚期患者或不能手术的患者进行放疗，缓解症状，延长生存期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适应症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晚期口咽癌患者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不能耐受手术或手术风险较大的患者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术后辅助治疗，降低复发风险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放射治疗及适应症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化学治疗及适应症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化学治疗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化疗药物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：常用的化疗药物有顺铂、紫杉醇、5-氟尿嘧啶等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化疗方案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：根据患者病情和体质选择合适的化疗方案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伴有颈部淋巴结转移或远处转移的患者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术后辅助治疗，降低复发风险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与放疗联合应用，提高治疗效果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口咽癌的护理概述</a:t>
            </a:r>
            <a:endParaRPr/>
          </a:p>
        </p:txBody>
      </p:sp>
      <p:sp>
        <p:nvSpPr>
          <p:cNvPr id="5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5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6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护理重要性</a:t>
                </a:r>
                <a:endParaRPr/>
              </a:p>
            </p:txBody>
          </p:sp>
          <p:sp>
            <p:nvSpPr>
              <p:cNvPr id="6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降低并发症发生率，提高生存率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提高患者心理素质和应对能力</a:t>
                </a:r>
                <a:endParaRPr/>
              </a:p>
            </p:txBody>
          </p:sp>
          <p:sp>
            <p:nvSpPr>
              <p:cNvPr id="6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护理目标</a:t>
                </a:r>
                <a:endParaRPr/>
              </a:p>
            </p:txBody>
          </p:sp>
          <p:sp>
            <p:nvSpPr>
              <p:cNvPr id="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缓解患者症状，提高舒适度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预防并发症，降低复发风险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提高患者心理状态，增强信心</a:t>
                </a:r>
                <a:endParaRPr/>
              </a:p>
            </p:txBody>
          </p:sp>
          <p:sp>
            <p:nvSpPr>
              <p:cNvPr id="7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口咽癌护理的重要性及目标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https://d.book118.com/946145230054010051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口咽癌个案护理PPT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2024-09-17T01:02:01.022</cp:lastPrinted>
  <dcterms:created xsi:type="dcterms:W3CDTF">2024-09-16T17:02:01Z</dcterms:created>
  <dcterms:modified xsi:type="dcterms:W3CDTF">2024-09-16T17:02:03Z</dcterms:modified>
</cp:coreProperties>
</file>