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2D727-41E5-47E6-9E79-BA221BDC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CD1FF-FAFF-4202-8E2B-267DC6F0F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84E7A-3D32-4AD9-8327-A1753DAE2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5EBAB-DA7B-47FA-817C-56FEBA90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DCCA9-3F1C-4E8B-AEEC-69F32D935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21BD2-5B68-4916-83A3-A51C8570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19ADCE-3111-4481-B950-3319EF1C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57E60-6DD3-4D82-B51F-33DB9E42F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6D301-F214-4BDD-BD95-5F81FF56E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9846B-D4E2-46CF-BD90-C35A9223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BB948-1EB7-4EF0-BCAD-A61DDF7F3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5111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43如何帮助学生发展职业技能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课堂教学与职业技能培养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校企合作与实习实训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学生自主发展与能力提升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教师队伍建设与指导作用发挥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845" b="298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社会发展需求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随着科技的进步和产业的变革，现代社会对职业技能的要求越来越高，学生需要掌握更多的职业技能才能适应社会的发展。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当前教育改革强调培养学生的实践能力和创新精神，发展职业技能是教育改革的重要方向之一。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掌握职业技能有助于学生更好地规划自己的职业生涯，提高就业竞争力，实现个人价值。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本文旨在探讨如何帮助学生发展职业技能，提高学生的就业竞争力和适应能力。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通过分析当前学生职业技能发展的现状和问题，提出针对性的解决方案和建议，促进学生职业技能的全面提升。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职业技能概述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职业技能是指从事某种职业所必须具备的技术、能力和素质，是个人在职场中取得成功的重要因素。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技能可分为基础技能、专业技能和综合技能三类。基础技能是通用的技能，如沟通、团队协作、解决问题等；专业技能是特定职业所需的技能，如编程、设计、销售技巧等；综合技能则是跨职业领域的技能，如领导力、创新能力、项目管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具备职业技能可以帮助个人适应职场需求，提高就业竞争力，获得更好的职业发展机会。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适应职场需求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掌握职业技能可以提高工作效率，缩短学习时间，更快地完成工作任务。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具备职业技能可以让个人在工作中更加自信，有能力应对各种挑战和压力。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7" r="315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职业技能培养途径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通过接受学校教育，学习专业知识和技能，培养职业素养和综合能力。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参加各类职业培训课程，学习实用的职业技能和知识，提高职业竞争力。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通过实习、兼职等方式积累实践经验，了解职场规则和需求，提升职业技能水平。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利用互联网资源、阅读书籍等方式进行自我学习，不断拓展知识面和技能范围。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学历教育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课堂教学与职业技能培养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定期了解目标行业的技能需求和趋势，确保课程设置与市场需求保持同步。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调研行业需求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将行业内的典型案例引入课堂，帮助学生理解理论知识的实际应用。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引入行业案例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随着技术和行业的发展，不断更新课程内容，确保学生学到的是最新、最实用的知识。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更新课程内容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优化课程设置与内容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通过小组讨论、角色扮演等方式，鼓励学生积极参与课堂，提高学习效果。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引导学生分析和解决真实案例中的问题，培养其分析和解决问题的能力。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利用在线课程、模拟软件等学习资源，为学生提供多样化的学习途径。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企业实习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与相关企业合作，安排学生进入企业实习，接触实际工作场景，提升职业技能和素养。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校内实训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建立校内实训基地，模拟真实工作环境，让学生在实践中学习和掌握职业技能。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技能竞赛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鼓励学生参加各级技能竞赛，通过竞赛锻炼学生的实践能力和团队协作能力。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强化实践教学环节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校企合作与实习实训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工学交替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学生在校期间交替进行理论学习和企业实践，实现理论与实践的有机结合。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共建实训基地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学校与企业共同投入资金、设备、技术等资源，建设高水平实训基地，提高学生实践能力和职业素养。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订单式培养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学校与企业签订合作协议，根据企业需求定制人才培养方案，实现人才培养与就业的无缝对接。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校企合作模式探讨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https://d.book118.com/946151113112010101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2024-09-25T21:45:52.374</cp:lastPrinted>
  <dcterms:created xsi:type="dcterms:W3CDTF">2024-09-25T13:45:52Z</dcterms:created>
  <dcterms:modified xsi:type="dcterms:W3CDTF">2024-09-25T13:45:54Z</dcterms:modified>
</cp:coreProperties>
</file>