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310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4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tags" Target="../tags/tag3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tags" Target="../tags/tag5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10" Type="http://schemas.openxmlformats.org/officeDocument/2006/relationships/tags" Target="../tags/tag86.xml" /><Relationship Id="rId11" Type="http://schemas.openxmlformats.org/officeDocument/2006/relationships/tags" Target="../tags/tag87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tags" Target="../tags/tag80.xml" /><Relationship Id="rId5" Type="http://schemas.openxmlformats.org/officeDocument/2006/relationships/tags" Target="../tags/tag81.xml" /><Relationship Id="rId6" Type="http://schemas.openxmlformats.org/officeDocument/2006/relationships/tags" Target="../tags/tag82.xml" /><Relationship Id="rId7" Type="http://schemas.openxmlformats.org/officeDocument/2006/relationships/tags" Target="../tags/tag83.xml" /><Relationship Id="rId8" Type="http://schemas.openxmlformats.org/officeDocument/2006/relationships/tags" Target="../tags/tag84.xml" /><Relationship Id="rId9" Type="http://schemas.openxmlformats.org/officeDocument/2006/relationships/tags" Target="../tags/tag8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29D6E0-5357-484D-972A-2E3B14A01D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61F03A-FF18-4531-87A8-604FEDD1E9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1FBB7B-997E-4C2A-9C61-5CBB8DAA43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DE866C-D814-473B-B341-A21B71A4DD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093FB0F-B218-49A3-9210-07E151D3C8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B029A6C-800A-4560-8858-43DBF083D5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8352F3-8829-43C7-9E14-DDEA22AA57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D047E8-E480-45E5-A442-5939EB8285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8DC52A-E7A1-44B0-A911-8E5CFF327C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66DB0B-CDD4-4B1B-9F43-572A9AA47D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099109-0D6A-4C8A-BE2D-68A843B91C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任意多边形 14"/>
          <p:cNvSpPr/>
          <p:nvPr>
            <p:custDataLst>
              <p:tags r:id="rId1"/>
            </p:custDataLst>
          </p:nvPr>
        </p:nvSpPr>
        <p:spPr>
          <a:xfrm>
            <a:off x="-14605" y="-14605"/>
            <a:ext cx="6006465" cy="68973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9459" h="10862">
                <a:moveTo>
                  <a:pt x="0" y="0"/>
                </a:moveTo>
                <a:lnTo>
                  <a:pt x="7595" y="0"/>
                </a:lnTo>
                <a:lnTo>
                  <a:pt x="7612" y="22"/>
                </a:lnTo>
                <a:cubicBezTo>
                  <a:pt x="8770" y="1514"/>
                  <a:pt x="9459" y="3388"/>
                  <a:pt x="9459" y="5423"/>
                </a:cubicBezTo>
                <a:cubicBezTo>
                  <a:pt x="9459" y="7458"/>
                  <a:pt x="8770" y="9332"/>
                  <a:pt x="7612" y="10824"/>
                </a:cubicBezTo>
                <a:lnTo>
                  <a:pt x="7582" y="10862"/>
                </a:lnTo>
                <a:lnTo>
                  <a:pt x="0" y="10862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2" name="任意多边形 11"/>
          <p:cNvSpPr/>
          <p:nvPr>
            <p:custDataLst>
              <p:tags r:id="rId2"/>
            </p:custDataLst>
          </p:nvPr>
        </p:nvSpPr>
        <p:spPr>
          <a:xfrm rot="16200000">
            <a:off x="-1402080" y="1361440"/>
            <a:ext cx="6894830" cy="411988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0858" h="6488">
                <a:moveTo>
                  <a:pt x="0" y="0"/>
                </a:moveTo>
                <a:lnTo>
                  <a:pt x="10858" y="0"/>
                </a:lnTo>
                <a:lnTo>
                  <a:pt x="10858" y="2789"/>
                </a:lnTo>
                <a:lnTo>
                  <a:pt x="10834" y="2850"/>
                </a:lnTo>
                <a:cubicBezTo>
                  <a:pt x="9962" y="4984"/>
                  <a:pt x="7865" y="6488"/>
                  <a:pt x="5417" y="6488"/>
                </a:cubicBezTo>
                <a:cubicBezTo>
                  <a:pt x="2982" y="6488"/>
                  <a:pt x="895" y="5001"/>
                  <a:pt x="15" y="2885"/>
                </a:cubicBezTo>
                <a:lnTo>
                  <a:pt x="0" y="2849"/>
                </a:ln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1524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1" name="任意多边形 10"/>
          <p:cNvSpPr/>
          <p:nvPr>
            <p:custDataLst>
              <p:tags r:id="rId3"/>
            </p:custDataLst>
          </p:nvPr>
        </p:nvSpPr>
        <p:spPr>
          <a:xfrm rot="16200000">
            <a:off x="-1342039" y="2313346"/>
            <a:ext cx="4864351" cy="223107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7659" h="3513">
                <a:moveTo>
                  <a:pt x="0" y="0"/>
                </a:moveTo>
                <a:lnTo>
                  <a:pt x="7660" y="0"/>
                </a:lnTo>
                <a:lnTo>
                  <a:pt x="7659" y="14"/>
                </a:lnTo>
                <a:cubicBezTo>
                  <a:pt x="7485" y="1975"/>
                  <a:pt x="5837" y="3514"/>
                  <a:pt x="3830" y="3514"/>
                </a:cubicBezTo>
                <a:cubicBezTo>
                  <a:pt x="1822" y="3514"/>
                  <a:pt x="173" y="1974"/>
                  <a:pt x="1" y="1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25" name="圆角矩形 24"/>
          <p:cNvSpPr/>
          <p:nvPr>
            <p:custDataLst>
              <p:tags r:id="rId4"/>
            </p:custDataLst>
          </p:nvPr>
        </p:nvSpPr>
        <p:spPr>
          <a:xfrm rot="10800000">
            <a:off x="5155565" y="3855720"/>
            <a:ext cx="5383530" cy="111125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10" name="直接连接符 9"/>
          <p:cNvCxnSpPr/>
          <p:nvPr>
            <p:custDataLst>
              <p:tags r:id="rId5"/>
            </p:custDataLst>
          </p:nvPr>
        </p:nvCxnSpPr>
        <p:spPr>
          <a:xfrm>
            <a:off x="11197590" y="3002915"/>
            <a:ext cx="215900" cy="0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直接连接符 35"/>
          <p:cNvCxnSpPr/>
          <p:nvPr>
            <p:custDataLst>
              <p:tags r:id="rId6"/>
            </p:custDataLst>
          </p:nvPr>
        </p:nvCxnSpPr>
        <p:spPr>
          <a:xfrm flipH="1">
            <a:off x="11305540" y="1934210"/>
            <a:ext cx="0" cy="59499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直接连接符 12"/>
          <p:cNvCxnSpPr/>
          <p:nvPr>
            <p:custDataLst>
              <p:tags r:id="rId7"/>
            </p:custDataLst>
          </p:nvPr>
        </p:nvCxnSpPr>
        <p:spPr>
          <a:xfrm flipH="1">
            <a:off x="11305540" y="3476625"/>
            <a:ext cx="0" cy="63690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椭圆 21"/>
          <p:cNvSpPr/>
          <p:nvPr>
            <p:custDataLst>
              <p:tags r:id="rId8"/>
            </p:custDataLst>
          </p:nvPr>
        </p:nvSpPr>
        <p:spPr>
          <a:xfrm>
            <a:off x="10027285" y="4343400"/>
            <a:ext cx="538480" cy="538480"/>
          </a:xfrm>
          <a:prstGeom prst="ellipse">
            <a:avLst/>
          </a:prstGeom>
          <a:solidFill>
            <a:schemeClr val="accent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1" name="椭圆 20"/>
          <p:cNvSpPr/>
          <p:nvPr>
            <p:custDataLst>
              <p:tags r:id="rId9"/>
            </p:custDataLst>
          </p:nvPr>
        </p:nvSpPr>
        <p:spPr>
          <a:xfrm>
            <a:off x="10133965" y="4450080"/>
            <a:ext cx="325120" cy="32512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0" name="向下箭头"/>
          <p:cNvSpPr/>
          <p:nvPr>
            <p:custDataLst>
              <p:tags r:id="rId10"/>
            </p:custDataLst>
          </p:nvPr>
        </p:nvSpPr>
        <p:spPr>
          <a:xfrm>
            <a:off x="10238105" y="4542790"/>
            <a:ext cx="118745" cy="139700"/>
          </a:xfrm>
          <a:custGeom>
            <a:gdLst>
              <a:gd name="connsiteX0" fmla="*/ 222512 w 477622"/>
              <a:gd name="connsiteY0" fmla="*/ 0 h 559381"/>
              <a:gd name="connsiteX1" fmla="*/ 258512 w 477622"/>
              <a:gd name="connsiteY1" fmla="*/ 0 h 559381"/>
              <a:gd name="connsiteX2" fmla="*/ 258512 w 477622"/>
              <a:gd name="connsiteY2" fmla="*/ 488296 h 559381"/>
              <a:gd name="connsiteX3" fmla="*/ 452168 w 477622"/>
              <a:gd name="connsiteY3" fmla="*/ 294641 h 559381"/>
              <a:gd name="connsiteX4" fmla="*/ 477622 w 477622"/>
              <a:gd name="connsiteY4" fmla="*/ 320096 h 559381"/>
              <a:gd name="connsiteX5" fmla="*/ 264266 w 477622"/>
              <a:gd name="connsiteY5" fmla="*/ 533452 h 559381"/>
              <a:gd name="connsiteX6" fmla="*/ 264740 w 477622"/>
              <a:gd name="connsiteY6" fmla="*/ 533926 h 559381"/>
              <a:gd name="connsiteX7" fmla="*/ 239284 w 477622"/>
              <a:gd name="connsiteY7" fmla="*/ 559381 h 559381"/>
              <a:gd name="connsiteX8" fmla="*/ 238812 w 477622"/>
              <a:gd name="connsiteY8" fmla="*/ 558908 h 559381"/>
              <a:gd name="connsiteX9" fmla="*/ 238338 w 477622"/>
              <a:gd name="connsiteY9" fmla="*/ 559381 h 559381"/>
              <a:gd name="connsiteX10" fmla="*/ 212882 w 477622"/>
              <a:gd name="connsiteY10" fmla="*/ 533926 h 559381"/>
              <a:gd name="connsiteX11" fmla="*/ 213356 w 477622"/>
              <a:gd name="connsiteY11" fmla="*/ 533452 h 559381"/>
              <a:gd name="connsiteX12" fmla="*/ 0 w 477622"/>
              <a:gd name="connsiteY12" fmla="*/ 320096 h 559381"/>
              <a:gd name="connsiteX13" fmla="*/ 25456 w 477622"/>
              <a:gd name="connsiteY13" fmla="*/ 294641 h 559381"/>
              <a:gd name="connsiteX14" fmla="*/ 222512 w 477622"/>
              <a:gd name="connsiteY14" fmla="*/ 491698 h 559381"/>
              <a:gd name="connsiteX15" fmla="*/ 222512 w 477622"/>
              <a:gd name="connsiteY15" fmla="*/ 0 h 5593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77622" h="559381">
                <a:moveTo>
                  <a:pt x="222512" y="0"/>
                </a:moveTo>
                <a:lnTo>
                  <a:pt x="258512" y="0"/>
                </a:lnTo>
                <a:lnTo>
                  <a:pt x="258512" y="488296"/>
                </a:lnTo>
                <a:lnTo>
                  <a:pt x="452168" y="294641"/>
                </a:lnTo>
                <a:lnTo>
                  <a:pt x="477622" y="320096"/>
                </a:lnTo>
                <a:lnTo>
                  <a:pt x="264266" y="533452"/>
                </a:lnTo>
                <a:lnTo>
                  <a:pt x="264740" y="533926"/>
                </a:lnTo>
                <a:lnTo>
                  <a:pt x="239284" y="559381"/>
                </a:lnTo>
                <a:lnTo>
                  <a:pt x="238812" y="558908"/>
                </a:lnTo>
                <a:lnTo>
                  <a:pt x="238338" y="559381"/>
                </a:lnTo>
                <a:lnTo>
                  <a:pt x="212882" y="533926"/>
                </a:lnTo>
                <a:lnTo>
                  <a:pt x="213356" y="533452"/>
                </a:lnTo>
                <a:lnTo>
                  <a:pt x="0" y="320096"/>
                </a:lnTo>
                <a:lnTo>
                  <a:pt x="25456" y="294641"/>
                </a:lnTo>
                <a:lnTo>
                  <a:pt x="222512" y="491698"/>
                </a:lnTo>
                <a:lnTo>
                  <a:pt x="222512" y="0"/>
                </a:lnTo>
                <a:close/>
              </a:path>
            </a:pathLst>
          </a:custGeom>
          <a:solidFill>
            <a:schemeClr val="bg1"/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4" name="任意多边形 13"/>
          <p:cNvSpPr/>
          <p:nvPr>
            <p:custDataLst>
              <p:tags r:id="rId11"/>
            </p:custDataLst>
          </p:nvPr>
        </p:nvSpPr>
        <p:spPr>
          <a:xfrm>
            <a:off x="8945880" y="5997575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" name="署名"/>
          <p:cNvSpPr txBox="1">
            <a:spLocks noGrp="1"/>
          </p:cNvSpPr>
          <p:nvPr>
            <p:ph type="body" idx="3" hasCustomPrompt="1"/>
            <p:custDataLst>
              <p:tags r:id="rId12"/>
            </p:custDataLst>
          </p:nvPr>
        </p:nvSpPr>
        <p:spPr>
          <a:xfrm>
            <a:off x="2273300" y="4438650"/>
            <a:ext cx="7589520" cy="66167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8" name="副标题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2273935" y="1953895"/>
            <a:ext cx="8413115" cy="556260"/>
          </a:xfrm>
          <a:prstGeom prst="rect">
            <a:avLst/>
          </a:prstGeom>
          <a:noFill/>
        </p:spPr>
        <p:txBody>
          <a:bodyPr wrap="square" lIns="91440" tIns="45720" rIns="144145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14"/>
            </p:custDataLst>
          </p:nvPr>
        </p:nvSpPr>
        <p:spPr>
          <a:xfrm>
            <a:off x="2273300" y="2510155"/>
            <a:ext cx="8413750" cy="17094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任意多边形 13"/>
          <p:cNvSpPr/>
          <p:nvPr>
            <p:custDataLst>
              <p:tags r:id="rId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60" name="直接连接符 59"/>
          <p:cNvCxnSpPr/>
          <p:nvPr>
            <p:custDataLst>
              <p:tags r:id="rId1"/>
            </p:custDataLst>
          </p:nvPr>
        </p:nvCxnSpPr>
        <p:spPr>
          <a:xfrm flipH="1">
            <a:off x="3509010" y="1475105"/>
            <a:ext cx="0" cy="4572000"/>
          </a:xfrm>
          <a:prstGeom prst="line">
            <a:avLst/>
          </a:prstGeom>
          <a:ln>
            <a:solidFill>
              <a:schemeClr val="bg2">
                <a:lumMod val="50000"/>
                <a:alpha val="20000"/>
              </a:schemeClr>
            </a:solidFill>
            <a:headEnd type="oval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任意多边形 7"/>
          <p:cNvSpPr/>
          <p:nvPr>
            <p:custDataLst>
              <p:tags r:id="rId2"/>
            </p:custDataLst>
          </p:nvPr>
        </p:nvSpPr>
        <p:spPr>
          <a:xfrm>
            <a:off x="-18415" y="0"/>
            <a:ext cx="2251075" cy="87185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545" h="1373">
                <a:moveTo>
                  <a:pt x="0" y="0"/>
                </a:moveTo>
                <a:lnTo>
                  <a:pt x="3545" y="0"/>
                </a:lnTo>
                <a:lnTo>
                  <a:pt x="3545" y="1023"/>
                </a:lnTo>
                <a:cubicBezTo>
                  <a:pt x="3545" y="1217"/>
                  <a:pt x="3389" y="1373"/>
                  <a:pt x="3195" y="1373"/>
                </a:cubicBezTo>
                <a:lnTo>
                  <a:pt x="9" y="1373"/>
                </a:lnTo>
                <a:lnTo>
                  <a:pt x="0" y="1373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1165860" y="4138930"/>
            <a:ext cx="1375408" cy="1951990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>
            <a:normAutofit/>
          </a:bodyPr>
          <a:lstStyle>
            <a:lvl1pPr marL="0" marR="0" lvl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0" i="0" u="none" strike="noStrike" kern="1200" cap="none" spc="0" normalizeH="0" baseline="0" noProof="1">
                <a:solidFill>
                  <a:schemeClr val="bg1">
                    <a:lumMod val="8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just">
              <a:buClrTx/>
              <a:buSzTx/>
              <a:buFontTx/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1166495" y="1793240"/>
            <a:ext cx="1375410" cy="2122210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椭圆 11"/>
          <p:cNvSpPr/>
          <p:nvPr>
            <p:custDataLst>
              <p:tags r:id="rId1"/>
            </p:custDataLst>
          </p:nvPr>
        </p:nvSpPr>
        <p:spPr>
          <a:xfrm rot="16200000">
            <a:off x="977900" y="1336040"/>
            <a:ext cx="4351020" cy="4351020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1" name="椭圆 10"/>
          <p:cNvSpPr/>
          <p:nvPr>
            <p:custDataLst>
              <p:tags r:id="rId2"/>
            </p:custDataLst>
          </p:nvPr>
        </p:nvSpPr>
        <p:spPr>
          <a:xfrm rot="16200000">
            <a:off x="1828800" y="2186940"/>
            <a:ext cx="2649220" cy="2649220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9" name="弧形 8"/>
          <p:cNvSpPr/>
          <p:nvPr>
            <p:custDataLst>
              <p:tags r:id="rId3"/>
            </p:custDataLst>
          </p:nvPr>
        </p:nvSpPr>
        <p:spPr>
          <a:xfrm>
            <a:off x="301625" y="659765"/>
            <a:ext cx="5703570" cy="5703570"/>
          </a:xfrm>
          <a:prstGeom prst="arc">
            <a:avLst>
              <a:gd name="adj1" fmla="val 16200000"/>
              <a:gd name="adj2" fmla="val 5319923"/>
            </a:avLst>
          </a:prstGeom>
          <a:ln>
            <a:solidFill>
              <a:schemeClr val="bg2">
                <a:lumMod val="85000"/>
              </a:schemeClr>
            </a:solidFill>
            <a:headEnd type="oval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" name="圆角矩形 9"/>
          <p:cNvSpPr/>
          <p:nvPr>
            <p:custDataLst>
              <p:tags r:id="rId4"/>
            </p:custDataLst>
          </p:nvPr>
        </p:nvSpPr>
        <p:spPr>
          <a:xfrm rot="10800000">
            <a:off x="6876415" y="3851910"/>
            <a:ext cx="2408555" cy="159385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4" name="任意多边形 13"/>
          <p:cNvSpPr/>
          <p:nvPr>
            <p:custDataLst>
              <p:tags r:id="rId5"/>
            </p:custDataLst>
          </p:nvPr>
        </p:nvSpPr>
        <p:spPr>
          <a:xfrm flipV="1">
            <a:off x="8945880" y="0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828800" y="3004185"/>
            <a:ext cx="2649220" cy="120840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6732905" y="2092325"/>
            <a:ext cx="5005070" cy="168402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正文"/>
          <p:cNvSpPr txBox="1">
            <a:spLocks noGrp="1"/>
          </p:cNvSpPr>
          <p:nvPr>
            <p:ph idx="4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9" name="正文"/>
          <p:cNvSpPr txBox="1">
            <a:spLocks noGrp="1"/>
          </p:cNvSpPr>
          <p:nvPr>
            <p:ph idx="3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任意多边形 13"/>
          <p:cNvSpPr/>
          <p:nvPr>
            <p:custDataLst>
              <p:tags r:id="rId3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3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2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1" name="任意多边形 10"/>
          <p:cNvSpPr/>
          <p:nvPr>
            <p:custDataLst>
              <p:tags r:id="rId5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 6"/>
          <p:cNvSpPr/>
          <p:nvPr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任意多边形 13"/>
          <p:cNvSpPr/>
          <p:nvPr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330" y="397510"/>
            <a:ext cx="10968990" cy="585914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任意多边形 13"/>
          <p:cNvSpPr/>
          <p:nvPr>
            <p:custDataLst>
              <p:tags r:id="rId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 7"/>
          <p:cNvSpPr/>
          <p:nvPr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2"/>
            </p:custDataLst>
          </p:nvPr>
        </p:nvSpPr>
        <p:spPr>
          <a:xfrm>
            <a:off x="608330" y="1075690"/>
            <a:ext cx="10968990" cy="47180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任意多边形 22"/>
          <p:cNvSpPr/>
          <p:nvPr>
            <p:custDataLst>
              <p:tags r:id="rId1"/>
            </p:custDataLst>
          </p:nvPr>
        </p:nvSpPr>
        <p:spPr>
          <a:xfrm>
            <a:off x="-14605" y="-14605"/>
            <a:ext cx="6006465" cy="68973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9459" h="10862">
                <a:moveTo>
                  <a:pt x="0" y="0"/>
                </a:moveTo>
                <a:lnTo>
                  <a:pt x="7595" y="0"/>
                </a:lnTo>
                <a:lnTo>
                  <a:pt x="7612" y="22"/>
                </a:lnTo>
                <a:cubicBezTo>
                  <a:pt x="8770" y="1514"/>
                  <a:pt x="9459" y="3388"/>
                  <a:pt x="9459" y="5423"/>
                </a:cubicBezTo>
                <a:cubicBezTo>
                  <a:pt x="9459" y="7458"/>
                  <a:pt x="8770" y="9332"/>
                  <a:pt x="7612" y="10824"/>
                </a:cubicBezTo>
                <a:lnTo>
                  <a:pt x="7582" y="10862"/>
                </a:lnTo>
                <a:lnTo>
                  <a:pt x="0" y="10862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4" name="任意多边形 23"/>
          <p:cNvSpPr/>
          <p:nvPr>
            <p:custDataLst>
              <p:tags r:id="rId2"/>
            </p:custDataLst>
          </p:nvPr>
        </p:nvSpPr>
        <p:spPr>
          <a:xfrm rot="16200000">
            <a:off x="-1402080" y="1361440"/>
            <a:ext cx="6894830" cy="411988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0858" h="6488">
                <a:moveTo>
                  <a:pt x="0" y="0"/>
                </a:moveTo>
                <a:lnTo>
                  <a:pt x="10858" y="0"/>
                </a:lnTo>
                <a:lnTo>
                  <a:pt x="10858" y="2789"/>
                </a:lnTo>
                <a:lnTo>
                  <a:pt x="10834" y="2850"/>
                </a:lnTo>
                <a:cubicBezTo>
                  <a:pt x="9962" y="4984"/>
                  <a:pt x="7865" y="6488"/>
                  <a:pt x="5417" y="6488"/>
                </a:cubicBezTo>
                <a:cubicBezTo>
                  <a:pt x="2982" y="6488"/>
                  <a:pt x="895" y="5001"/>
                  <a:pt x="15" y="2885"/>
                </a:cubicBezTo>
                <a:lnTo>
                  <a:pt x="0" y="2849"/>
                </a:ln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1524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26" name="任意多边形 25"/>
          <p:cNvSpPr/>
          <p:nvPr>
            <p:custDataLst>
              <p:tags r:id="rId3"/>
            </p:custDataLst>
          </p:nvPr>
        </p:nvSpPr>
        <p:spPr>
          <a:xfrm rot="16200000">
            <a:off x="-1342039" y="2313346"/>
            <a:ext cx="4864351" cy="223107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7659" h="3513">
                <a:moveTo>
                  <a:pt x="0" y="0"/>
                </a:moveTo>
                <a:lnTo>
                  <a:pt x="7660" y="0"/>
                </a:lnTo>
                <a:lnTo>
                  <a:pt x="7659" y="14"/>
                </a:lnTo>
                <a:cubicBezTo>
                  <a:pt x="7485" y="1975"/>
                  <a:pt x="5837" y="3514"/>
                  <a:pt x="3830" y="3514"/>
                </a:cubicBezTo>
                <a:cubicBezTo>
                  <a:pt x="1822" y="3514"/>
                  <a:pt x="173" y="1974"/>
                  <a:pt x="1" y="1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30" name="圆角矩形 29"/>
          <p:cNvSpPr/>
          <p:nvPr>
            <p:custDataLst>
              <p:tags r:id="rId4"/>
            </p:custDataLst>
          </p:nvPr>
        </p:nvSpPr>
        <p:spPr>
          <a:xfrm rot="10800000">
            <a:off x="5155565" y="3089275"/>
            <a:ext cx="5383530" cy="111125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2" name="直接连接符 31"/>
          <p:cNvCxnSpPr/>
          <p:nvPr>
            <p:custDataLst>
              <p:tags r:id="rId5"/>
            </p:custDataLst>
          </p:nvPr>
        </p:nvCxnSpPr>
        <p:spPr>
          <a:xfrm>
            <a:off x="11197590" y="2981325"/>
            <a:ext cx="215900" cy="0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接连接符 32"/>
          <p:cNvCxnSpPr/>
          <p:nvPr>
            <p:custDataLst>
              <p:tags r:id="rId6"/>
            </p:custDataLst>
          </p:nvPr>
        </p:nvCxnSpPr>
        <p:spPr>
          <a:xfrm flipH="1">
            <a:off x="11305540" y="1912620"/>
            <a:ext cx="0" cy="59499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直接连接符 33"/>
          <p:cNvCxnSpPr/>
          <p:nvPr>
            <p:custDataLst>
              <p:tags r:id="rId7"/>
            </p:custDataLst>
          </p:nvPr>
        </p:nvCxnSpPr>
        <p:spPr>
          <a:xfrm flipH="1">
            <a:off x="11305540" y="3455035"/>
            <a:ext cx="0" cy="63690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椭圆 36"/>
          <p:cNvSpPr/>
          <p:nvPr>
            <p:custDataLst>
              <p:tags r:id="rId8"/>
            </p:custDataLst>
          </p:nvPr>
        </p:nvSpPr>
        <p:spPr>
          <a:xfrm>
            <a:off x="10016490" y="3576955"/>
            <a:ext cx="538480" cy="538480"/>
          </a:xfrm>
          <a:prstGeom prst="ellipse">
            <a:avLst/>
          </a:prstGeom>
          <a:solidFill>
            <a:schemeClr val="accent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8" name="椭圆 37"/>
          <p:cNvSpPr/>
          <p:nvPr>
            <p:custDataLst>
              <p:tags r:id="rId9"/>
            </p:custDataLst>
          </p:nvPr>
        </p:nvSpPr>
        <p:spPr>
          <a:xfrm>
            <a:off x="10123170" y="3683635"/>
            <a:ext cx="325120" cy="32512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9" name="向下箭头"/>
          <p:cNvSpPr/>
          <p:nvPr>
            <p:custDataLst>
              <p:tags r:id="rId10"/>
            </p:custDataLst>
          </p:nvPr>
        </p:nvSpPr>
        <p:spPr>
          <a:xfrm>
            <a:off x="10227310" y="3776345"/>
            <a:ext cx="118745" cy="139700"/>
          </a:xfrm>
          <a:custGeom>
            <a:gdLst>
              <a:gd name="connsiteX0" fmla="*/ 222512 w 477622"/>
              <a:gd name="connsiteY0" fmla="*/ 0 h 559381"/>
              <a:gd name="connsiteX1" fmla="*/ 258512 w 477622"/>
              <a:gd name="connsiteY1" fmla="*/ 0 h 559381"/>
              <a:gd name="connsiteX2" fmla="*/ 258512 w 477622"/>
              <a:gd name="connsiteY2" fmla="*/ 488296 h 559381"/>
              <a:gd name="connsiteX3" fmla="*/ 452168 w 477622"/>
              <a:gd name="connsiteY3" fmla="*/ 294641 h 559381"/>
              <a:gd name="connsiteX4" fmla="*/ 477622 w 477622"/>
              <a:gd name="connsiteY4" fmla="*/ 320096 h 559381"/>
              <a:gd name="connsiteX5" fmla="*/ 264266 w 477622"/>
              <a:gd name="connsiteY5" fmla="*/ 533452 h 559381"/>
              <a:gd name="connsiteX6" fmla="*/ 264740 w 477622"/>
              <a:gd name="connsiteY6" fmla="*/ 533926 h 559381"/>
              <a:gd name="connsiteX7" fmla="*/ 239284 w 477622"/>
              <a:gd name="connsiteY7" fmla="*/ 559381 h 559381"/>
              <a:gd name="connsiteX8" fmla="*/ 238812 w 477622"/>
              <a:gd name="connsiteY8" fmla="*/ 558908 h 559381"/>
              <a:gd name="connsiteX9" fmla="*/ 238338 w 477622"/>
              <a:gd name="connsiteY9" fmla="*/ 559381 h 559381"/>
              <a:gd name="connsiteX10" fmla="*/ 212882 w 477622"/>
              <a:gd name="connsiteY10" fmla="*/ 533926 h 559381"/>
              <a:gd name="connsiteX11" fmla="*/ 213356 w 477622"/>
              <a:gd name="connsiteY11" fmla="*/ 533452 h 559381"/>
              <a:gd name="connsiteX12" fmla="*/ 0 w 477622"/>
              <a:gd name="connsiteY12" fmla="*/ 320096 h 559381"/>
              <a:gd name="connsiteX13" fmla="*/ 25456 w 477622"/>
              <a:gd name="connsiteY13" fmla="*/ 294641 h 559381"/>
              <a:gd name="connsiteX14" fmla="*/ 222512 w 477622"/>
              <a:gd name="connsiteY14" fmla="*/ 491698 h 559381"/>
              <a:gd name="connsiteX15" fmla="*/ 222512 w 477622"/>
              <a:gd name="connsiteY15" fmla="*/ 0 h 5593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77622" h="559381">
                <a:moveTo>
                  <a:pt x="222512" y="0"/>
                </a:moveTo>
                <a:lnTo>
                  <a:pt x="258512" y="0"/>
                </a:lnTo>
                <a:lnTo>
                  <a:pt x="258512" y="488296"/>
                </a:lnTo>
                <a:lnTo>
                  <a:pt x="452168" y="294641"/>
                </a:lnTo>
                <a:lnTo>
                  <a:pt x="477622" y="320096"/>
                </a:lnTo>
                <a:lnTo>
                  <a:pt x="264266" y="533452"/>
                </a:lnTo>
                <a:lnTo>
                  <a:pt x="264740" y="533926"/>
                </a:lnTo>
                <a:lnTo>
                  <a:pt x="239284" y="559381"/>
                </a:lnTo>
                <a:lnTo>
                  <a:pt x="238812" y="558908"/>
                </a:lnTo>
                <a:lnTo>
                  <a:pt x="238338" y="559381"/>
                </a:lnTo>
                <a:lnTo>
                  <a:pt x="212882" y="533926"/>
                </a:lnTo>
                <a:lnTo>
                  <a:pt x="213356" y="533452"/>
                </a:lnTo>
                <a:lnTo>
                  <a:pt x="0" y="320096"/>
                </a:lnTo>
                <a:lnTo>
                  <a:pt x="25456" y="294641"/>
                </a:lnTo>
                <a:lnTo>
                  <a:pt x="222512" y="491698"/>
                </a:lnTo>
                <a:lnTo>
                  <a:pt x="222512" y="0"/>
                </a:lnTo>
                <a:close/>
              </a:path>
            </a:pathLst>
          </a:custGeom>
          <a:solidFill>
            <a:schemeClr val="bg1"/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4" name="任意多边形 43"/>
          <p:cNvSpPr/>
          <p:nvPr>
            <p:custDataLst>
              <p:tags r:id="rId11"/>
            </p:custDataLst>
          </p:nvPr>
        </p:nvSpPr>
        <p:spPr>
          <a:xfrm>
            <a:off x="8945880" y="5997575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署名"/>
          <p:cNvSpPr txBox="1">
            <a:spLocks noGrp="1"/>
          </p:cNvSpPr>
          <p:nvPr>
            <p:ph type="body" idx="2" hasCustomPrompt="1"/>
            <p:custDataLst>
              <p:tags r:id="rId12"/>
            </p:custDataLst>
          </p:nvPr>
        </p:nvSpPr>
        <p:spPr>
          <a:xfrm>
            <a:off x="7466330" y="3648075"/>
            <a:ext cx="2365375" cy="66738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2418715" y="1275715"/>
            <a:ext cx="8250555" cy="170561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7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 6"/>
          <p:cNvSpPr/>
          <p:nvPr>
            <p:custDataLst>
              <p:tags r:id="rId1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" name="日期占位符 8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" name="页脚占位符 9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灯片编号占位符 10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占位符 1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838200" y="365126"/>
            <a:ext cx="10515600" cy="622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7"/>
            </p:custDataLst>
          </p:nvPr>
        </p:nvSpPr>
        <p:spPr>
          <a:xfrm>
            <a:off x="838200" y="1237129"/>
            <a:ext cx="10515600" cy="49398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19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0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2.xml" /><Relationship Id="rId11" Type="http://schemas.openxmlformats.org/officeDocument/2006/relationships/tags" Target="../tags/tag113.xml" /><Relationship Id="rId12" Type="http://schemas.openxmlformats.org/officeDocument/2006/relationships/tags" Target="../tags/tag114.xml" /><Relationship Id="rId13" Type="http://schemas.openxmlformats.org/officeDocument/2006/relationships/tags" Target="../tags/tag115.xml" /><Relationship Id="rId14" Type="http://schemas.openxmlformats.org/officeDocument/2006/relationships/tags" Target="../tags/tag116.xml" /><Relationship Id="rId15" Type="http://schemas.openxmlformats.org/officeDocument/2006/relationships/tags" Target="../tags/tag117.xml" /><Relationship Id="rId16" Type="http://schemas.openxmlformats.org/officeDocument/2006/relationships/tags" Target="../tags/tag118.xml" /><Relationship Id="rId17" Type="http://schemas.openxmlformats.org/officeDocument/2006/relationships/tags" Target="../tags/tag119.xml" /><Relationship Id="rId18" Type="http://schemas.openxmlformats.org/officeDocument/2006/relationships/tags" Target="../tags/tag120.xml" /><Relationship Id="rId19" Type="http://schemas.openxmlformats.org/officeDocument/2006/relationships/tags" Target="../tags/tag121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22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Relationship Id="rId7" Type="http://schemas.openxmlformats.org/officeDocument/2006/relationships/tags" Target="../tags/tag109.xml" /><Relationship Id="rId8" Type="http://schemas.openxmlformats.org/officeDocument/2006/relationships/tags" Target="../tags/tag110.xml" /><Relationship Id="rId9" Type="http://schemas.openxmlformats.org/officeDocument/2006/relationships/tags" Target="../tags/tag11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4.xml" /><Relationship Id="rId11" Type="http://schemas.openxmlformats.org/officeDocument/2006/relationships/tags" Target="../tags/tag135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18" Type="http://schemas.openxmlformats.org/officeDocument/2006/relationships/tags" Target="../tags/tag142.xml" /><Relationship Id="rId19" Type="http://schemas.openxmlformats.org/officeDocument/2006/relationships/tags" Target="../tags/tag143.xml" /><Relationship Id="rId2" Type="http://schemas.openxmlformats.org/officeDocument/2006/relationships/tags" Target="../tags/tag126.xml" /><Relationship Id="rId20" Type="http://schemas.openxmlformats.org/officeDocument/2006/relationships/tags" Target="../tags/tag144.xml" /><Relationship Id="rId21" Type="http://schemas.openxmlformats.org/officeDocument/2006/relationships/tags" Target="../tags/tag145.xml" /><Relationship Id="rId22" Type="http://schemas.openxmlformats.org/officeDocument/2006/relationships/tags" Target="../tags/tag14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Relationship Id="rId6" Type="http://schemas.openxmlformats.org/officeDocument/2006/relationships/tags" Target="../tags/tag130.xml" /><Relationship Id="rId7" Type="http://schemas.openxmlformats.org/officeDocument/2006/relationships/tags" Target="../tags/tag131.xml" /><Relationship Id="rId8" Type="http://schemas.openxmlformats.org/officeDocument/2006/relationships/tags" Target="../tags/tag132.xml" /><Relationship Id="rId9" Type="http://schemas.openxmlformats.org/officeDocument/2006/relationships/tags" Target="../tags/tag1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5.xml" /><Relationship Id="rId11" Type="http://schemas.openxmlformats.org/officeDocument/2006/relationships/tags" Target="../tags/tag156.xml" /><Relationship Id="rId12" Type="http://schemas.openxmlformats.org/officeDocument/2006/relationships/tags" Target="../tags/tag157.xml" /><Relationship Id="rId13" Type="http://schemas.openxmlformats.org/officeDocument/2006/relationships/tags" Target="../tags/tag158.xml" /><Relationship Id="rId14" Type="http://schemas.openxmlformats.org/officeDocument/2006/relationships/tags" Target="../tags/tag159.xml" /><Relationship Id="rId15" Type="http://schemas.openxmlformats.org/officeDocument/2006/relationships/tags" Target="../tags/tag160.xml" /><Relationship Id="rId16" Type="http://schemas.openxmlformats.org/officeDocument/2006/relationships/tags" Target="../tags/tag161.xml" /><Relationship Id="rId17" Type="http://schemas.openxmlformats.org/officeDocument/2006/relationships/tags" Target="../tags/tag162.xml" /><Relationship Id="rId18" Type="http://schemas.openxmlformats.org/officeDocument/2006/relationships/tags" Target="../tags/tag163.xml" /><Relationship Id="rId19" Type="http://schemas.openxmlformats.org/officeDocument/2006/relationships/tags" Target="../tags/tag164.xml" /><Relationship Id="rId2" Type="http://schemas.openxmlformats.org/officeDocument/2006/relationships/tags" Target="../tags/tag147.xml" /><Relationship Id="rId20" Type="http://schemas.openxmlformats.org/officeDocument/2006/relationships/tags" Target="../tags/tag165.xml" /><Relationship Id="rId21" Type="http://schemas.openxmlformats.org/officeDocument/2006/relationships/tags" Target="../tags/tag166.xml" /><Relationship Id="rId22" Type="http://schemas.openxmlformats.org/officeDocument/2006/relationships/tags" Target="../tags/tag167.xml" /><Relationship Id="rId23" Type="http://schemas.openxmlformats.org/officeDocument/2006/relationships/tags" Target="../tags/tag168.xml" /><Relationship Id="rId24" Type="http://schemas.openxmlformats.org/officeDocument/2006/relationships/tags" Target="../tags/tag169.xml" /><Relationship Id="rId25" Type="http://schemas.openxmlformats.org/officeDocument/2006/relationships/tags" Target="../tags/tag170.xml" /><Relationship Id="rId26" Type="http://schemas.openxmlformats.org/officeDocument/2006/relationships/tags" Target="../tags/tag171.xml" /><Relationship Id="rId27" Type="http://schemas.openxmlformats.org/officeDocument/2006/relationships/tags" Target="../tags/tag172.xml" /><Relationship Id="rId28" Type="http://schemas.openxmlformats.org/officeDocument/2006/relationships/tags" Target="../tags/tag173.xml" /><Relationship Id="rId29" Type="http://schemas.openxmlformats.org/officeDocument/2006/relationships/tags" Target="../tags/tag174.xml" /><Relationship Id="rId3" Type="http://schemas.openxmlformats.org/officeDocument/2006/relationships/tags" Target="../tags/tag148.xml" /><Relationship Id="rId30" Type="http://schemas.openxmlformats.org/officeDocument/2006/relationships/tags" Target="../tags/tag175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tags" Target="../tags/tag151.xml" /><Relationship Id="rId7" Type="http://schemas.openxmlformats.org/officeDocument/2006/relationships/tags" Target="../tags/tag152.xml" /><Relationship Id="rId8" Type="http://schemas.openxmlformats.org/officeDocument/2006/relationships/tags" Target="../tags/tag153.xml" /><Relationship Id="rId9" Type="http://schemas.openxmlformats.org/officeDocument/2006/relationships/tags" Target="../tags/tag15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4.xml" /><Relationship Id="rId11" Type="http://schemas.openxmlformats.org/officeDocument/2006/relationships/tags" Target="../tags/tag185.xml" /><Relationship Id="rId12" Type="http://schemas.openxmlformats.org/officeDocument/2006/relationships/tags" Target="../tags/tag186.xml" /><Relationship Id="rId13" Type="http://schemas.openxmlformats.org/officeDocument/2006/relationships/tags" Target="../tags/tag187.xml" /><Relationship Id="rId14" Type="http://schemas.openxmlformats.org/officeDocument/2006/relationships/tags" Target="../tags/tag188.xml" /><Relationship Id="rId15" Type="http://schemas.openxmlformats.org/officeDocument/2006/relationships/tags" Target="../tags/tag189.xml" /><Relationship Id="rId16" Type="http://schemas.openxmlformats.org/officeDocument/2006/relationships/tags" Target="../tags/tag190.xml" /><Relationship Id="rId17" Type="http://schemas.openxmlformats.org/officeDocument/2006/relationships/tags" Target="../tags/tag191.xml" /><Relationship Id="rId18" Type="http://schemas.openxmlformats.org/officeDocument/2006/relationships/tags" Target="../tags/tag192.xml" /><Relationship Id="rId19" Type="http://schemas.openxmlformats.org/officeDocument/2006/relationships/tags" Target="../tags/tag193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Relationship Id="rId7" Type="http://schemas.openxmlformats.org/officeDocument/2006/relationships/tags" Target="../tags/tag181.xml" /><Relationship Id="rId8" Type="http://schemas.openxmlformats.org/officeDocument/2006/relationships/tags" Target="../tags/tag182.xml" /><Relationship Id="rId9" Type="http://schemas.openxmlformats.org/officeDocument/2006/relationships/tags" Target="../tags/tag18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4.xml" /><Relationship Id="rId3" Type="http://schemas.openxmlformats.org/officeDocument/2006/relationships/tags" Target="../tags/tag195.xml" /><Relationship Id="rId4" Type="http://schemas.openxmlformats.org/officeDocument/2006/relationships/tags" Target="../tags/tag196.xml" /><Relationship Id="rId5" Type="http://schemas.openxmlformats.org/officeDocument/2006/relationships/tags" Target="../tags/tag197.xml" /><Relationship Id="rId6" Type="http://schemas.openxmlformats.org/officeDocument/2006/relationships/tags" Target="../tags/tag198.xml" /><Relationship Id="rId7" Type="http://schemas.openxmlformats.org/officeDocument/2006/relationships/tags" Target="../tags/tag199.xml" /><Relationship Id="rId8" Type="http://schemas.openxmlformats.org/officeDocument/2006/relationships/tags" Target="../tags/tag200.xml" /><Relationship Id="rId9" Type="http://schemas.openxmlformats.org/officeDocument/2006/relationships/tags" Target="../tags/tag20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3.xml" /><Relationship Id="rId11" Type="http://schemas.openxmlformats.org/officeDocument/2006/relationships/tags" Target="../tags/tag214.xml" /><Relationship Id="rId12" Type="http://schemas.openxmlformats.org/officeDocument/2006/relationships/tags" Target="../tags/tag215.xml" /><Relationship Id="rId13" Type="http://schemas.openxmlformats.org/officeDocument/2006/relationships/tags" Target="../tags/tag216.xml" /><Relationship Id="rId14" Type="http://schemas.openxmlformats.org/officeDocument/2006/relationships/tags" Target="../tags/tag217.xml" /><Relationship Id="rId15" Type="http://schemas.openxmlformats.org/officeDocument/2006/relationships/tags" Target="../tags/tag218.xml" /><Relationship Id="rId16" Type="http://schemas.openxmlformats.org/officeDocument/2006/relationships/tags" Target="../tags/tag219.xml" /><Relationship Id="rId17" Type="http://schemas.openxmlformats.org/officeDocument/2006/relationships/tags" Target="../tags/tag220.xml" /><Relationship Id="rId18" Type="http://schemas.openxmlformats.org/officeDocument/2006/relationships/tags" Target="../tags/tag221.xml" /><Relationship Id="rId19" Type="http://schemas.openxmlformats.org/officeDocument/2006/relationships/tags" Target="../tags/tag222.xml" /><Relationship Id="rId2" Type="http://schemas.openxmlformats.org/officeDocument/2006/relationships/tags" Target="../tags/tag205.xml" /><Relationship Id="rId20" Type="http://schemas.openxmlformats.org/officeDocument/2006/relationships/tags" Target="../tags/tag223.xml" /><Relationship Id="rId21" Type="http://schemas.openxmlformats.org/officeDocument/2006/relationships/tags" Target="../tags/tag224.xml" /><Relationship Id="rId22" Type="http://schemas.openxmlformats.org/officeDocument/2006/relationships/tags" Target="../tags/tag225.xml" /><Relationship Id="rId23" Type="http://schemas.openxmlformats.org/officeDocument/2006/relationships/tags" Target="../tags/tag226.xml" /><Relationship Id="rId24" Type="http://schemas.openxmlformats.org/officeDocument/2006/relationships/tags" Target="../tags/tag227.xml" /><Relationship Id="rId25" Type="http://schemas.openxmlformats.org/officeDocument/2006/relationships/tags" Target="../tags/tag228.xml" /><Relationship Id="rId26" Type="http://schemas.openxmlformats.org/officeDocument/2006/relationships/tags" Target="../tags/tag229.xml" /><Relationship Id="rId27" Type="http://schemas.openxmlformats.org/officeDocument/2006/relationships/tags" Target="../tags/tag230.xml" /><Relationship Id="rId28" Type="http://schemas.openxmlformats.org/officeDocument/2006/relationships/tags" Target="../tags/tag231.xml" /><Relationship Id="rId29" Type="http://schemas.openxmlformats.org/officeDocument/2006/relationships/tags" Target="../tags/tag232.xml" /><Relationship Id="rId3" Type="http://schemas.openxmlformats.org/officeDocument/2006/relationships/tags" Target="../tags/tag206.xml" /><Relationship Id="rId30" Type="http://schemas.openxmlformats.org/officeDocument/2006/relationships/tags" Target="../tags/tag233.xml" /><Relationship Id="rId31" Type="http://schemas.openxmlformats.org/officeDocument/2006/relationships/tags" Target="../tags/tag234.xml" /><Relationship Id="rId32" Type="http://schemas.openxmlformats.org/officeDocument/2006/relationships/tags" Target="../tags/tag235.xml" /><Relationship Id="rId33" Type="http://schemas.openxmlformats.org/officeDocument/2006/relationships/tags" Target="../tags/tag236.xml" /><Relationship Id="rId4" Type="http://schemas.openxmlformats.org/officeDocument/2006/relationships/tags" Target="../tags/tag207.xml" /><Relationship Id="rId5" Type="http://schemas.openxmlformats.org/officeDocument/2006/relationships/tags" Target="../tags/tag208.xml" /><Relationship Id="rId6" Type="http://schemas.openxmlformats.org/officeDocument/2006/relationships/tags" Target="../tags/tag209.xml" /><Relationship Id="rId7" Type="http://schemas.openxmlformats.org/officeDocument/2006/relationships/tags" Target="../tags/tag210.xml" /><Relationship Id="rId8" Type="http://schemas.openxmlformats.org/officeDocument/2006/relationships/tags" Target="../tags/tag211.xml" /><Relationship Id="rId9" Type="http://schemas.openxmlformats.org/officeDocument/2006/relationships/tags" Target="../tags/tag2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37.xml" /><Relationship Id="rId3" Type="http://schemas.openxmlformats.org/officeDocument/2006/relationships/tags" Target="../tags/tag238.xml" /><Relationship Id="rId4" Type="http://schemas.openxmlformats.org/officeDocument/2006/relationships/tags" Target="../tags/tag239.xml" /><Relationship Id="rId5" Type="http://schemas.openxmlformats.org/officeDocument/2006/relationships/tags" Target="../tags/tag240.xml" /><Relationship Id="rId6" Type="http://schemas.openxmlformats.org/officeDocument/2006/relationships/tags" Target="../tags/tag241.xml" /><Relationship Id="rId7" Type="http://schemas.openxmlformats.org/officeDocument/2006/relationships/tags" Target="../tags/tag24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1.xml" /><Relationship Id="rId11" Type="http://schemas.openxmlformats.org/officeDocument/2006/relationships/tags" Target="../tags/tag252.xml" /><Relationship Id="rId12" Type="http://schemas.openxmlformats.org/officeDocument/2006/relationships/tags" Target="../tags/tag253.xml" /><Relationship Id="rId13" Type="http://schemas.openxmlformats.org/officeDocument/2006/relationships/tags" Target="../tags/tag254.xml" /><Relationship Id="rId14" Type="http://schemas.openxmlformats.org/officeDocument/2006/relationships/tags" Target="../tags/tag255.xml" /><Relationship Id="rId15" Type="http://schemas.openxmlformats.org/officeDocument/2006/relationships/tags" Target="../tags/tag256.xml" /><Relationship Id="rId16" Type="http://schemas.openxmlformats.org/officeDocument/2006/relationships/tags" Target="../tags/tag257.xml" /><Relationship Id="rId17" Type="http://schemas.openxmlformats.org/officeDocument/2006/relationships/tags" Target="../tags/tag258.xml" /><Relationship Id="rId18" Type="http://schemas.openxmlformats.org/officeDocument/2006/relationships/tags" Target="../tags/tag259.xml" /><Relationship Id="rId19" Type="http://schemas.openxmlformats.org/officeDocument/2006/relationships/tags" Target="../tags/tag260.xml" /><Relationship Id="rId2" Type="http://schemas.openxmlformats.org/officeDocument/2006/relationships/tags" Target="../tags/tag243.xml" /><Relationship Id="rId20" Type="http://schemas.openxmlformats.org/officeDocument/2006/relationships/tags" Target="../tags/tag261.xml" /><Relationship Id="rId21" Type="http://schemas.openxmlformats.org/officeDocument/2006/relationships/tags" Target="../tags/tag262.xml" /><Relationship Id="rId22" Type="http://schemas.openxmlformats.org/officeDocument/2006/relationships/tags" Target="../tags/tag263.xml" /><Relationship Id="rId23" Type="http://schemas.openxmlformats.org/officeDocument/2006/relationships/tags" Target="../tags/tag264.xml" /><Relationship Id="rId24" Type="http://schemas.openxmlformats.org/officeDocument/2006/relationships/tags" Target="../tags/tag265.xml" /><Relationship Id="rId25" Type="http://schemas.openxmlformats.org/officeDocument/2006/relationships/tags" Target="../tags/tag266.xml" /><Relationship Id="rId26" Type="http://schemas.openxmlformats.org/officeDocument/2006/relationships/tags" Target="../tags/tag267.xml" /><Relationship Id="rId27" Type="http://schemas.openxmlformats.org/officeDocument/2006/relationships/tags" Target="../tags/tag268.xml" /><Relationship Id="rId28" Type="http://schemas.openxmlformats.org/officeDocument/2006/relationships/tags" Target="../tags/tag269.xml" /><Relationship Id="rId29" Type="http://schemas.openxmlformats.org/officeDocument/2006/relationships/tags" Target="../tags/tag270.xml" /><Relationship Id="rId3" Type="http://schemas.openxmlformats.org/officeDocument/2006/relationships/tags" Target="../tags/tag244.xml" /><Relationship Id="rId30" Type="http://schemas.openxmlformats.org/officeDocument/2006/relationships/tags" Target="../tags/tag271.xml" /><Relationship Id="rId4" Type="http://schemas.openxmlformats.org/officeDocument/2006/relationships/tags" Target="../tags/tag245.xml" /><Relationship Id="rId5" Type="http://schemas.openxmlformats.org/officeDocument/2006/relationships/tags" Target="../tags/tag246.xml" /><Relationship Id="rId6" Type="http://schemas.openxmlformats.org/officeDocument/2006/relationships/tags" Target="../tags/tag247.xml" /><Relationship Id="rId7" Type="http://schemas.openxmlformats.org/officeDocument/2006/relationships/tags" Target="../tags/tag248.xml" /><Relationship Id="rId8" Type="http://schemas.openxmlformats.org/officeDocument/2006/relationships/tags" Target="../tags/tag249.xml" /><Relationship Id="rId9" Type="http://schemas.openxmlformats.org/officeDocument/2006/relationships/tags" Target="../tags/tag25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72.xml" /><Relationship Id="rId3" Type="http://schemas.openxmlformats.org/officeDocument/2006/relationships/tags" Target="../tags/tag273.xml" /><Relationship Id="rId4" Type="http://schemas.openxmlformats.org/officeDocument/2006/relationships/tags" Target="../tags/tag274.xml" /><Relationship Id="rId5" Type="http://schemas.openxmlformats.org/officeDocument/2006/relationships/tags" Target="../tags/tag275.xml" /><Relationship Id="rId6" Type="http://schemas.openxmlformats.org/officeDocument/2006/relationships/tags" Target="../tags/tag27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77.xml" /><Relationship Id="rId3" Type="http://schemas.openxmlformats.org/officeDocument/2006/relationships/tags" Target="../tags/tag278.xml" /><Relationship Id="rId4" Type="http://schemas.openxmlformats.org/officeDocument/2006/relationships/tags" Target="../tags/tag27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8.xml" /><Relationship Id="rId11" Type="http://schemas.openxmlformats.org/officeDocument/2006/relationships/tags" Target="../tags/tag289.xml" /><Relationship Id="rId12" Type="http://schemas.openxmlformats.org/officeDocument/2006/relationships/tags" Target="../tags/tag290.xml" /><Relationship Id="rId13" Type="http://schemas.openxmlformats.org/officeDocument/2006/relationships/tags" Target="../tags/tag291.xml" /><Relationship Id="rId14" Type="http://schemas.openxmlformats.org/officeDocument/2006/relationships/tags" Target="../tags/tag292.xml" /><Relationship Id="rId15" Type="http://schemas.openxmlformats.org/officeDocument/2006/relationships/tags" Target="../tags/tag293.xml" /><Relationship Id="rId16" Type="http://schemas.openxmlformats.org/officeDocument/2006/relationships/tags" Target="../tags/tag294.xml" /><Relationship Id="rId17" Type="http://schemas.openxmlformats.org/officeDocument/2006/relationships/tags" Target="../tags/tag295.xml" /><Relationship Id="rId18" Type="http://schemas.openxmlformats.org/officeDocument/2006/relationships/tags" Target="../tags/tag296.xml" /><Relationship Id="rId19" Type="http://schemas.openxmlformats.org/officeDocument/2006/relationships/tags" Target="../tags/tag297.xml" /><Relationship Id="rId2" Type="http://schemas.openxmlformats.org/officeDocument/2006/relationships/tags" Target="../tags/tag280.xml" /><Relationship Id="rId20" Type="http://schemas.openxmlformats.org/officeDocument/2006/relationships/tags" Target="../tags/tag298.xml" /><Relationship Id="rId21" Type="http://schemas.openxmlformats.org/officeDocument/2006/relationships/tags" Target="../tags/tag299.xml" /><Relationship Id="rId22" Type="http://schemas.openxmlformats.org/officeDocument/2006/relationships/tags" Target="../tags/tag300.xml" /><Relationship Id="rId23" Type="http://schemas.openxmlformats.org/officeDocument/2006/relationships/tags" Target="../tags/tag301.xml" /><Relationship Id="rId24" Type="http://schemas.openxmlformats.org/officeDocument/2006/relationships/tags" Target="../tags/tag302.xml" /><Relationship Id="rId25" Type="http://schemas.openxmlformats.org/officeDocument/2006/relationships/tags" Target="../tags/tag303.xml" /><Relationship Id="rId26" Type="http://schemas.openxmlformats.org/officeDocument/2006/relationships/tags" Target="../tags/tag304.xml" /><Relationship Id="rId27" Type="http://schemas.openxmlformats.org/officeDocument/2006/relationships/tags" Target="../tags/tag305.xml" /><Relationship Id="rId28" Type="http://schemas.openxmlformats.org/officeDocument/2006/relationships/tags" Target="../tags/tag306.xml" /><Relationship Id="rId29" Type="http://schemas.openxmlformats.org/officeDocument/2006/relationships/tags" Target="../tags/tag307.xml" /><Relationship Id="rId3" Type="http://schemas.openxmlformats.org/officeDocument/2006/relationships/tags" Target="../tags/tag281.xml" /><Relationship Id="rId30" Type="http://schemas.openxmlformats.org/officeDocument/2006/relationships/tags" Target="../tags/tag308.xml" /><Relationship Id="rId31" Type="http://schemas.openxmlformats.org/officeDocument/2006/relationships/tags" Target="../tags/tag309.xml" /><Relationship Id="rId4" Type="http://schemas.openxmlformats.org/officeDocument/2006/relationships/tags" Target="../tags/tag282.xml" /><Relationship Id="rId5" Type="http://schemas.openxmlformats.org/officeDocument/2006/relationships/tags" Target="../tags/tag283.xml" /><Relationship Id="rId6" Type="http://schemas.openxmlformats.org/officeDocument/2006/relationships/tags" Target="../tags/tag284.xml" /><Relationship Id="rId7" Type="http://schemas.openxmlformats.org/officeDocument/2006/relationships/tags" Target="../tags/tag285.xml" /><Relationship Id="rId8" Type="http://schemas.openxmlformats.org/officeDocument/2006/relationships/tags" Target="../tags/tag286.xml" /><Relationship Id="rId9" Type="http://schemas.openxmlformats.org/officeDocument/2006/relationships/tags" Target="../tags/tag28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6152024131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汇报人：刀客特万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7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_</a:t>
            </a:r>
            <a:endParaRPr lang="zh-CN" altLang="en-US"/>
          </a:p>
        </p:txBody>
      </p:sp>
      <p:sp>
        <p:nvSpPr>
          <p:cNvPr id="8" name="标题 7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直肠静脉曲张破裂的护理查房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CONTENTS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7" name="标题 6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2" name="圆角矩形 1"/>
          <p:cNvSpPr/>
          <p:nvPr>
            <p:custDataLst>
              <p:tags r:id="rId5"/>
            </p:custDataLst>
          </p:nvPr>
        </p:nvSpPr>
        <p:spPr>
          <a:xfrm>
            <a:off x="4404995" y="942340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6" name="序号"/>
          <p:cNvSpPr txBox="1"/>
          <p:nvPr>
            <p:custDataLst>
              <p:tags r:id="rId6"/>
            </p:custDataLst>
          </p:nvPr>
        </p:nvSpPr>
        <p:spPr>
          <a:xfrm>
            <a:off x="4404995" y="946150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01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6" name="标题"/>
          <p:cNvSpPr txBox="1"/>
          <p:nvPr>
            <p:custDataLst>
              <p:tags r:id="rId7"/>
            </p:custDataLst>
          </p:nvPr>
        </p:nvSpPr>
        <p:spPr>
          <a:xfrm>
            <a:off x="5392420" y="961390"/>
            <a:ext cx="3803650" cy="7150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rPr>
              <a:t>疾病相关知识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8" name="圆角矩形 7"/>
          <p:cNvSpPr/>
          <p:nvPr>
            <p:custDataLst>
              <p:tags r:id="rId8"/>
            </p:custDataLst>
          </p:nvPr>
        </p:nvSpPr>
        <p:spPr>
          <a:xfrm>
            <a:off x="4404995" y="2086610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3" name="序号"/>
          <p:cNvSpPr txBox="1"/>
          <p:nvPr>
            <p:custDataLst>
              <p:tags r:id="rId9"/>
            </p:custDataLst>
          </p:nvPr>
        </p:nvSpPr>
        <p:spPr>
          <a:xfrm>
            <a:off x="4404995" y="2090420"/>
            <a:ext cx="732155" cy="734060"/>
          </a:xfrm>
          <a:prstGeom prst="ellipse">
            <a:avLst/>
          </a:prstGeom>
          <a:solidFill>
            <a:schemeClr val="accent2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02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4" name="标题"/>
          <p:cNvSpPr txBox="1"/>
          <p:nvPr>
            <p:custDataLst>
              <p:tags r:id="rId10"/>
            </p:custDataLst>
          </p:nvPr>
        </p:nvSpPr>
        <p:spPr>
          <a:xfrm>
            <a:off x="5392420" y="2082165"/>
            <a:ext cx="3803650" cy="73850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rPr>
              <a:t>病例汇报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11"/>
            </p:custDataLst>
          </p:nvPr>
        </p:nvSpPr>
        <p:spPr>
          <a:xfrm>
            <a:off x="4404995" y="3226435"/>
            <a:ext cx="4888230" cy="73723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1" name="序号"/>
          <p:cNvSpPr txBox="1"/>
          <p:nvPr>
            <p:custDataLst>
              <p:tags r:id="rId12"/>
            </p:custDataLst>
          </p:nvPr>
        </p:nvSpPr>
        <p:spPr>
          <a:xfrm>
            <a:off x="4404995" y="3230245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03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2" name="标题"/>
          <p:cNvSpPr txBox="1"/>
          <p:nvPr>
            <p:custDataLst>
              <p:tags r:id="rId13"/>
            </p:custDataLst>
          </p:nvPr>
        </p:nvSpPr>
        <p:spPr>
          <a:xfrm>
            <a:off x="5392420" y="3234055"/>
            <a:ext cx="3803650" cy="73279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rPr>
              <a:t>护理诊断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7" name="圆角矩形 16"/>
          <p:cNvSpPr/>
          <p:nvPr>
            <p:custDataLst>
              <p:tags r:id="rId14"/>
            </p:custDataLst>
          </p:nvPr>
        </p:nvSpPr>
        <p:spPr>
          <a:xfrm>
            <a:off x="4404995" y="437324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8" name="序号"/>
          <p:cNvSpPr txBox="1"/>
          <p:nvPr>
            <p:custDataLst>
              <p:tags r:id="rId15"/>
            </p:custDataLst>
          </p:nvPr>
        </p:nvSpPr>
        <p:spPr>
          <a:xfrm>
            <a:off x="4404995" y="4377055"/>
            <a:ext cx="732155" cy="734060"/>
          </a:xfrm>
          <a:prstGeom prst="ellipse">
            <a:avLst/>
          </a:prstGeom>
          <a:solidFill>
            <a:schemeClr val="accent2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04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9" name="标题"/>
          <p:cNvSpPr txBox="1"/>
          <p:nvPr>
            <p:custDataLst>
              <p:tags r:id="rId16"/>
            </p:custDataLst>
          </p:nvPr>
        </p:nvSpPr>
        <p:spPr>
          <a:xfrm>
            <a:off x="5392420" y="4368800"/>
            <a:ext cx="3803650" cy="73850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rPr>
              <a:t>护理措施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21" name="圆角矩形 20"/>
          <p:cNvSpPr/>
          <p:nvPr>
            <p:custDataLst>
              <p:tags r:id="rId17"/>
            </p:custDataLst>
          </p:nvPr>
        </p:nvSpPr>
        <p:spPr>
          <a:xfrm>
            <a:off x="4404995" y="5513070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2" name="序号"/>
          <p:cNvSpPr txBox="1"/>
          <p:nvPr>
            <p:custDataLst>
              <p:tags r:id="rId18"/>
            </p:custDataLst>
          </p:nvPr>
        </p:nvSpPr>
        <p:spPr>
          <a:xfrm>
            <a:off x="4404995" y="5516880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05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23" name="标题"/>
          <p:cNvSpPr txBox="1"/>
          <p:nvPr>
            <p:custDataLst>
              <p:tags r:id="rId19"/>
            </p:custDataLst>
          </p:nvPr>
        </p:nvSpPr>
        <p:spPr>
          <a:xfrm>
            <a:off x="5392420" y="5516880"/>
            <a:ext cx="3803650" cy="73596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rPr>
              <a:t>健康宣教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占位符 6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01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8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疾病相关知识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定义及概述</a:t>
            </a:r>
            <a:endParaRPr lang="zh-CN" altLang="en-US"/>
          </a:p>
        </p:txBody>
      </p:sp>
      <p:sp>
        <p:nvSpPr>
          <p:cNvPr id="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直肠静脉曲张破裂是一种常见的肛肠疾病，主要表现为直肠静脉曲张、破裂和出血。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症状：便血、肛门疼痛、肛门瘙痒、肛门坠胀等。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治疗：药物治疗、手术治疗、生活调整等。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病因：长期便秘、排便困难、慢性咳嗽、长期站立等。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病因及发病机制</a:t>
            </a:r>
            <a:endParaRPr lang="zh-CN" altLang="en-US"/>
          </a:p>
        </p:txBody>
      </p:sp>
      <p:sp>
        <p:nvSpPr>
          <p:cNvPr id="263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4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5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6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7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68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69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0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1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2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3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4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27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6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7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8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0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2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4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5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6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7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92000">
                <a:schemeClr val="accent1">
                  <a:lumMod val="75000"/>
                </a:schemeClr>
              </a:gs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0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病因：静脉壁薄弱、静脉压力增高、静脉回流受阻等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临床表现：肛门疼痛、便血、肛周肿胀等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危险因素：年龄、性别、肥胖、吸烟、久坐等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发病机制：静脉曲张形成、静脉壁损伤、静脉血栓形成等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诊断及鉴别诊断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972714" y="1775192"/>
            <a:ext cx="4918093" cy="124158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608400" y="1775192"/>
            <a:ext cx="177667" cy="124158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160644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症状：便血、腹痛、腹胀等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972714" y="3249126"/>
            <a:ext cx="4918093" cy="124158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608400" y="3249126"/>
            <a:ext cx="177667" cy="124158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160644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体征：腹部压痛、肿块等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972714" y="4723060"/>
            <a:ext cx="4918093" cy="124158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608400" y="4723060"/>
            <a:ext cx="177667" cy="124158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160644" y="4830174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辅助检查：血常规、大便常规、影像学检查等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6659355" y="1775192"/>
            <a:ext cx="4918093" cy="124158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6295041" y="1775192"/>
            <a:ext cx="177667" cy="124158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6847285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鉴别诊断：痔疮、肛裂、肠炎等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5" name="矩形 64"/>
          <p:cNvSpPr/>
          <p:nvPr>
            <p:custDataLst>
              <p:tags r:id="rId14"/>
            </p:custDataLst>
          </p:nvPr>
        </p:nvSpPr>
        <p:spPr>
          <a:xfrm>
            <a:off x="6659355" y="3249126"/>
            <a:ext cx="4918093" cy="1241586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6" name="矩形 65"/>
          <p:cNvSpPr/>
          <p:nvPr>
            <p:custDataLst>
              <p:tags r:id="rId15"/>
            </p:custDataLst>
          </p:nvPr>
        </p:nvSpPr>
        <p:spPr>
          <a:xfrm>
            <a:off x="6295041" y="3249126"/>
            <a:ext cx="177667" cy="1241586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16"/>
            </p:custDataLst>
          </p:nvPr>
        </p:nvSpPr>
        <p:spPr>
          <a:xfrm>
            <a:off x="6847285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诊断依据：病史、症状、体征、辅助检查等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8" name="矩形 67"/>
          <p:cNvSpPr/>
          <p:nvPr>
            <p:custDataLst>
              <p:tags r:id="rId17"/>
            </p:custDataLst>
          </p:nvPr>
        </p:nvSpPr>
        <p:spPr>
          <a:xfrm>
            <a:off x="6659355" y="4723060"/>
            <a:ext cx="4918093" cy="1241586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9" name="矩形 68"/>
          <p:cNvSpPr/>
          <p:nvPr>
            <p:custDataLst>
              <p:tags r:id="rId18"/>
            </p:custDataLst>
          </p:nvPr>
        </p:nvSpPr>
        <p:spPr>
          <a:xfrm>
            <a:off x="6295041" y="4723060"/>
            <a:ext cx="177667" cy="1241586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文本框 69"/>
          <p:cNvSpPr txBox="1"/>
          <p:nvPr>
            <p:custDataLst>
              <p:tags r:id="rId19"/>
            </p:custDataLst>
          </p:nvPr>
        </p:nvSpPr>
        <p:spPr>
          <a:xfrm>
            <a:off x="6847285" y="4830174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治疗原则：止血、抗感染、支持治疗等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治疗及预后</a:t>
            </a:r>
            <a:endParaRPr lang="zh-CN" altLang="en-US"/>
          </a:p>
        </p:txBody>
      </p:sp>
      <p:sp>
        <p:nvSpPr>
          <p:cNvPr id="31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7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8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9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预后情况：与病情严重程度、治疗方法、患者身体状况等因素有关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治疗方法：药物治疗、手术治疗、介入治疗等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预防措施：保持良好的生活习惯，避免久坐、久站等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康复治疗：术后康复锻炼，提高生活质量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占位符 6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02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8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病例汇报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患者基本信息</a:t>
            </a:r>
            <a:endParaRPr lang="zh-CN" altLang="en-US"/>
          </a:p>
        </p:txBody>
      </p:sp>
      <p:cxnSp>
        <p:nvCxnSpPr>
          <p:cNvPr id="98" name="直接连接符 97"/>
          <p:cNvCxnSpPr/>
          <p:nvPr>
            <p:custDataLst>
              <p:tags r:id="rId2"/>
            </p:custDataLst>
          </p:nvPr>
        </p:nvCxnSpPr>
        <p:spPr>
          <a:xfrm flipV="1">
            <a:off x="10384536" y="2619200"/>
            <a:ext cx="3081" cy="1163305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直接连接符 31"/>
          <p:cNvCxnSpPr/>
          <p:nvPr>
            <p:custDataLst>
              <p:tags r:id="rId3"/>
            </p:custDataLst>
          </p:nvPr>
        </p:nvCxnSpPr>
        <p:spPr>
          <a:xfrm flipH="1">
            <a:off x="9455371" y="3858909"/>
            <a:ext cx="616" cy="33334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直接连接符 100"/>
          <p:cNvCxnSpPr/>
          <p:nvPr>
            <p:custDataLst>
              <p:tags r:id="rId4"/>
            </p:custDataLst>
          </p:nvPr>
        </p:nvCxnSpPr>
        <p:spPr>
          <a:xfrm flipV="1">
            <a:off x="8504640" y="3307448"/>
            <a:ext cx="3697" cy="510794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直接连接符 83"/>
          <p:cNvCxnSpPr/>
          <p:nvPr>
            <p:custDataLst>
              <p:tags r:id="rId5"/>
            </p:custDataLst>
          </p:nvPr>
        </p:nvCxnSpPr>
        <p:spPr>
          <a:xfrm flipV="1">
            <a:off x="7579788" y="3797910"/>
            <a:ext cx="1848" cy="142763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直接连接符 96"/>
          <p:cNvCxnSpPr/>
          <p:nvPr>
            <p:custDataLst>
              <p:tags r:id="rId6"/>
            </p:custDataLst>
          </p:nvPr>
        </p:nvCxnSpPr>
        <p:spPr>
          <a:xfrm flipV="1">
            <a:off x="6619815" y="2446060"/>
            <a:ext cx="3697" cy="1292698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直接连接符 6"/>
          <p:cNvCxnSpPr/>
          <p:nvPr>
            <p:custDataLst>
              <p:tags r:id="rId7"/>
            </p:custDataLst>
          </p:nvPr>
        </p:nvCxnSpPr>
        <p:spPr>
          <a:xfrm flipH="1">
            <a:off x="5680791" y="3844121"/>
            <a:ext cx="0" cy="54345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直接连接符 4"/>
          <p:cNvCxnSpPr/>
          <p:nvPr>
            <p:custDataLst>
              <p:tags r:id="rId8"/>
            </p:custDataLst>
          </p:nvPr>
        </p:nvCxnSpPr>
        <p:spPr>
          <a:xfrm flipH="1">
            <a:off x="4730676" y="3483053"/>
            <a:ext cx="3697" cy="259402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直接连接符 84"/>
          <p:cNvCxnSpPr/>
          <p:nvPr>
            <p:custDataLst>
              <p:tags r:id="rId9"/>
            </p:custDataLst>
          </p:nvPr>
        </p:nvCxnSpPr>
        <p:spPr>
          <a:xfrm flipV="1">
            <a:off x="3797198" y="3797910"/>
            <a:ext cx="3697" cy="1086902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接连接符 32"/>
          <p:cNvCxnSpPr/>
          <p:nvPr>
            <p:custDataLst>
              <p:tags r:id="rId10"/>
            </p:custDataLst>
          </p:nvPr>
        </p:nvCxnSpPr>
        <p:spPr>
          <a:xfrm>
            <a:off x="2853244" y="2837320"/>
            <a:ext cx="616" cy="905135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直接连接符 91"/>
          <p:cNvCxnSpPr/>
          <p:nvPr>
            <p:custDataLst>
              <p:tags r:id="rId11"/>
            </p:custDataLst>
          </p:nvPr>
        </p:nvCxnSpPr>
        <p:spPr>
          <a:xfrm flipV="1">
            <a:off x="1908059" y="3818243"/>
            <a:ext cx="616" cy="178686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正文"/>
          <p:cNvSpPr txBox="1"/>
          <p:nvPr>
            <p:custDataLst>
              <p:tags r:id="rId12"/>
            </p:custDataLst>
          </p:nvPr>
        </p:nvSpPr>
        <p:spPr>
          <a:xfrm>
            <a:off x="1980149" y="1877347"/>
            <a:ext cx="1746806" cy="69933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年龄：50岁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13"/>
            </p:custDataLst>
          </p:nvPr>
        </p:nvSpPr>
        <p:spPr>
          <a:xfrm>
            <a:off x="3859429" y="2524312"/>
            <a:ext cx="1746806" cy="69933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职业：教师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正文"/>
          <p:cNvSpPr txBox="1"/>
          <p:nvPr>
            <p:custDataLst>
              <p:tags r:id="rId14"/>
            </p:custDataLst>
          </p:nvPr>
        </p:nvSpPr>
        <p:spPr>
          <a:xfrm>
            <a:off x="5748568" y="1490400"/>
            <a:ext cx="1746806" cy="69933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家庭状况：有一子一女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正文"/>
          <p:cNvSpPr txBox="1"/>
          <p:nvPr>
            <p:custDataLst>
              <p:tags r:id="rId15"/>
            </p:custDataLst>
          </p:nvPr>
        </p:nvSpPr>
        <p:spPr>
          <a:xfrm>
            <a:off x="7633394" y="2341313"/>
            <a:ext cx="1746806" cy="69933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既往病史：高血压、糖尿病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16"/>
            </p:custDataLst>
          </p:nvPr>
        </p:nvSpPr>
        <p:spPr>
          <a:xfrm>
            <a:off x="9512674" y="1661692"/>
            <a:ext cx="1746806" cy="69933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治疗方案：保守治疗，包括药物治疗、饮食调整等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6" name="正文"/>
          <p:cNvSpPr txBox="1"/>
          <p:nvPr>
            <p:custDataLst>
              <p:tags r:id="rId17"/>
            </p:custDataLst>
          </p:nvPr>
        </p:nvSpPr>
        <p:spPr>
          <a:xfrm>
            <a:off x="1034964" y="4251401"/>
            <a:ext cx="1746806" cy="7911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姓名：张三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5" name="正文"/>
          <p:cNvSpPr txBox="1"/>
          <p:nvPr>
            <p:custDataLst>
              <p:tags r:id="rId18"/>
            </p:custDataLst>
          </p:nvPr>
        </p:nvSpPr>
        <p:spPr>
          <a:xfrm>
            <a:off x="2925951" y="5124496"/>
            <a:ext cx="1746806" cy="7911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性别：男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9" name="正文"/>
          <p:cNvSpPr txBox="1"/>
          <p:nvPr>
            <p:custDataLst>
              <p:tags r:id="rId19"/>
            </p:custDataLst>
          </p:nvPr>
        </p:nvSpPr>
        <p:spPr>
          <a:xfrm>
            <a:off x="4807696" y="4618631"/>
            <a:ext cx="1746806" cy="7911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婚姻状况：已婚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1" name="正文"/>
          <p:cNvSpPr txBox="1"/>
          <p:nvPr>
            <p:custDataLst>
              <p:tags r:id="rId20"/>
            </p:custDataLst>
          </p:nvPr>
        </p:nvSpPr>
        <p:spPr>
          <a:xfrm>
            <a:off x="6707309" y="5458454"/>
            <a:ext cx="1746806" cy="7911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居住地：北京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7" name="正文"/>
          <p:cNvSpPr txBox="1"/>
          <p:nvPr>
            <p:custDataLst>
              <p:tags r:id="rId21"/>
            </p:custDataLst>
          </p:nvPr>
        </p:nvSpPr>
        <p:spPr>
          <a:xfrm>
            <a:off x="8582276" y="4434400"/>
            <a:ext cx="1746806" cy="7911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现病史：直肠静脉曲张破裂，伴有出血、疼痛等症状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184" name="直接箭头连接符 183"/>
          <p:cNvCxnSpPr/>
          <p:nvPr>
            <p:custDataLst>
              <p:tags r:id="rId22"/>
            </p:custDataLst>
          </p:nvPr>
        </p:nvCxnSpPr>
        <p:spPr>
          <a:xfrm>
            <a:off x="774946" y="3800990"/>
            <a:ext cx="10636725" cy="0"/>
          </a:xfrm>
          <a:prstGeom prst="straightConnector1">
            <a:avLst/>
          </a:prstGeom>
          <a:ln w="19050">
            <a:gradFill>
              <a:gsLst>
                <a:gs pos="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椭圆 23"/>
          <p:cNvSpPr/>
          <p:nvPr>
            <p:custDataLst>
              <p:tags r:id="rId23"/>
            </p:custDataLst>
          </p:nvPr>
        </p:nvSpPr>
        <p:spPr>
          <a:xfrm flipV="1">
            <a:off x="10321072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2" name="椭圆 21"/>
          <p:cNvSpPr/>
          <p:nvPr>
            <p:custDataLst>
              <p:tags r:id="rId24"/>
            </p:custDataLst>
          </p:nvPr>
        </p:nvSpPr>
        <p:spPr>
          <a:xfrm flipV="1">
            <a:off x="7515708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3" name="椭圆 22"/>
          <p:cNvSpPr/>
          <p:nvPr>
            <p:custDataLst>
              <p:tags r:id="rId25"/>
            </p:custDataLst>
          </p:nvPr>
        </p:nvSpPr>
        <p:spPr>
          <a:xfrm flipV="1">
            <a:off x="9390675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1" name="椭圆 20"/>
          <p:cNvSpPr/>
          <p:nvPr>
            <p:custDataLst>
              <p:tags r:id="rId26"/>
            </p:custDataLst>
          </p:nvPr>
        </p:nvSpPr>
        <p:spPr>
          <a:xfrm flipV="1">
            <a:off x="8441792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4" name="椭圆 13"/>
          <p:cNvSpPr/>
          <p:nvPr>
            <p:custDataLst>
              <p:tags r:id="rId27"/>
            </p:custDataLst>
          </p:nvPr>
        </p:nvSpPr>
        <p:spPr>
          <a:xfrm flipV="1">
            <a:off x="6556967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5" name="椭圆 14"/>
          <p:cNvSpPr/>
          <p:nvPr>
            <p:custDataLst>
              <p:tags r:id="rId28"/>
            </p:custDataLst>
          </p:nvPr>
        </p:nvSpPr>
        <p:spPr>
          <a:xfrm flipV="1">
            <a:off x="5616094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6" name="椭圆 15"/>
          <p:cNvSpPr/>
          <p:nvPr>
            <p:custDataLst>
              <p:tags r:id="rId29"/>
            </p:custDataLst>
          </p:nvPr>
        </p:nvSpPr>
        <p:spPr>
          <a:xfrm flipV="1">
            <a:off x="4667828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8" name="椭圆 17"/>
          <p:cNvSpPr/>
          <p:nvPr>
            <p:custDataLst>
              <p:tags r:id="rId30"/>
            </p:custDataLst>
          </p:nvPr>
        </p:nvSpPr>
        <p:spPr>
          <a:xfrm flipV="1">
            <a:off x="3734350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9" name="椭圆 18"/>
          <p:cNvSpPr/>
          <p:nvPr>
            <p:custDataLst>
              <p:tags r:id="rId31"/>
            </p:custDataLst>
          </p:nvPr>
        </p:nvSpPr>
        <p:spPr>
          <a:xfrm flipV="1">
            <a:off x="2788548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0" name="椭圆 19"/>
          <p:cNvSpPr/>
          <p:nvPr>
            <p:custDataLst>
              <p:tags r:id="rId32"/>
            </p:custDataLst>
          </p:nvPr>
        </p:nvSpPr>
        <p:spPr>
          <a:xfrm flipV="1">
            <a:off x="1843362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</p:spTree>
    <p:custDataLst>
      <p:tags r:id="rId33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病史及症状描述</a:t>
            </a:r>
            <a:endParaRPr lang="zh-CN" altLang="en-US"/>
          </a:p>
        </p:txBody>
      </p:sp>
      <p:sp>
        <p:nvSpPr>
          <p:cNvPr id="6" name="正文"/>
          <p:cNvSpPr txBox="1"/>
          <p:nvPr>
            <p:custDataLst>
              <p:tags r:id="rId2"/>
            </p:custDataLst>
          </p:nvPr>
        </p:nvSpPr>
        <p:spPr>
          <a:xfrm>
            <a:off x="3342630" y="1490400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患者年龄：50岁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4" name="正文"/>
          <p:cNvSpPr txBox="1"/>
          <p:nvPr>
            <p:custDataLst>
              <p:tags r:id="rId3"/>
            </p:custDataLst>
          </p:nvPr>
        </p:nvSpPr>
        <p:spPr>
          <a:xfrm>
            <a:off x="3342630" y="2296801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性别：男性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6" name="正文"/>
          <p:cNvSpPr txBox="1"/>
          <p:nvPr>
            <p:custDataLst>
              <p:tags r:id="rId4"/>
            </p:custDataLst>
          </p:nvPr>
        </p:nvSpPr>
        <p:spPr>
          <a:xfrm>
            <a:off x="3342630" y="3103202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病史：长期便秘，近期出现便血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8" name="正文"/>
          <p:cNvSpPr txBox="1"/>
          <p:nvPr>
            <p:custDataLst>
              <p:tags r:id="rId5"/>
            </p:custDataLst>
          </p:nvPr>
        </p:nvSpPr>
        <p:spPr>
          <a:xfrm>
            <a:off x="3342630" y="3909603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症状：腹痛、腹胀、肛门坠胀、排便困难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6"/>
            </p:custDataLst>
          </p:nvPr>
        </p:nvSpPr>
        <p:spPr>
          <a:xfrm>
            <a:off x="3342630" y="4716004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体征：肛门周围皮肤发红、肿胀，触痛明显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正文"/>
          <p:cNvSpPr txBox="1"/>
          <p:nvPr>
            <p:custDataLst>
              <p:tags r:id="rId7"/>
            </p:custDataLst>
          </p:nvPr>
        </p:nvSpPr>
        <p:spPr>
          <a:xfrm>
            <a:off x="3342630" y="5522405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辅助检查：直肠指检发现静脉曲张团块，超声检查显示直肠静脉曲张破裂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实验室及影像学检查</a:t>
            </a:r>
            <a:endParaRPr lang="zh-CN" altLang="en-US"/>
          </a:p>
        </p:txBody>
      </p:sp>
      <p:sp>
        <p:nvSpPr>
          <p:cNvPr id="263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4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5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6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7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68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69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0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1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2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3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4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27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6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7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8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0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2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4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5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6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7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92000">
                <a:schemeClr val="accent1">
                  <a:lumMod val="75000"/>
                </a:schemeClr>
              </a:gs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0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血常规检查：了解患者贫血程度及炎症反应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内镜检查：了解患者肠道内情况，判断有无其他病变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影像学检查：包括X线、CT、MRI等，了解患者静脉曲张程度及破裂情况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粪便常规检查：了解患者肠道功能及有无出血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诊断及治疗方案</a:t>
            </a:r>
            <a:endParaRPr lang="zh-CN" altLang="en-US"/>
          </a:p>
        </p:txBody>
      </p:sp>
      <p:sp>
        <p:nvSpPr>
          <p:cNvPr id="28" name="正文"/>
          <p:cNvSpPr txBox="1"/>
          <p:nvPr>
            <p:custDataLst>
              <p:tags r:id="rId2"/>
            </p:custDataLst>
          </p:nvPr>
        </p:nvSpPr>
        <p:spPr>
          <a:xfrm>
            <a:off x="2880868" y="1490400"/>
            <a:ext cx="6424264" cy="8492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诊断：根据病史、临床表现、影像学检查等综合判断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9" name="正文"/>
          <p:cNvSpPr txBox="1"/>
          <p:nvPr>
            <p:custDataLst>
              <p:tags r:id="rId3"/>
            </p:custDataLst>
          </p:nvPr>
        </p:nvSpPr>
        <p:spPr>
          <a:xfrm>
            <a:off x="2880868" y="2467879"/>
            <a:ext cx="6424264" cy="8492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治疗方案：保守治疗、手术治疗、药物治疗等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0" name="正文"/>
          <p:cNvSpPr txBox="1"/>
          <p:nvPr>
            <p:custDataLst>
              <p:tags r:id="rId4"/>
            </p:custDataLst>
          </p:nvPr>
        </p:nvSpPr>
        <p:spPr>
          <a:xfrm>
            <a:off x="2880868" y="3445358"/>
            <a:ext cx="6424264" cy="8492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保守治疗：卧床休息、抬高下肢、使用弹力绷带等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1" name="正文"/>
          <p:cNvSpPr txBox="1"/>
          <p:nvPr>
            <p:custDataLst>
              <p:tags r:id="rId5"/>
            </p:custDataLst>
          </p:nvPr>
        </p:nvSpPr>
        <p:spPr>
          <a:xfrm>
            <a:off x="2880868" y="4422836"/>
            <a:ext cx="6424264" cy="8492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手术治疗：结扎、切除、分流等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2" name="正文"/>
          <p:cNvSpPr txBox="1"/>
          <p:nvPr>
            <p:custDataLst>
              <p:tags r:id="rId6"/>
            </p:custDataLst>
          </p:nvPr>
        </p:nvSpPr>
        <p:spPr>
          <a:xfrm>
            <a:off x="2880868" y="5400315"/>
            <a:ext cx="6424264" cy="8492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药物治疗：抗炎、止痛、止血等药物的使用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占位符 6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03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8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护理诊断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疼痛</a:t>
            </a:r>
            <a:endParaRPr lang="zh-CN" altLang="en-US"/>
          </a:p>
        </p:txBody>
      </p:sp>
      <p:sp>
        <p:nvSpPr>
          <p:cNvPr id="263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4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5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6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7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68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69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0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1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2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3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4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27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6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7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8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0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2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4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5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6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7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92000">
                <a:schemeClr val="accent1">
                  <a:lumMod val="75000"/>
                </a:schemeClr>
              </a:gs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0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原因：直肠静脉曲张破裂导致疼痛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影响：影响患者生活质量，可能导致焦虑、抑郁等情绪问题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持续时间：急性、慢性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程度：轻度、中度、重度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31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https://d.book118.com/946152024131010043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3"/>
  <p:tag name="KSO_WM_UNIT_INDEX" val="3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 YOU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  <p:tag name="KSO_WM_TEMPLATE_THUMBS_INDEX" val="1、9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SLIDE_CONTENT_AREA" val="{&quot;left&quot;:&quot;173.7&quot;,&quot;top&quot;:&quot;78.5&quot;,&quot;width&quot;:&quot;702.55&quot;,&quot;height&quot;:&quot;350.15&quot;}"/>
  <p:tag name="KSO_WM_SLIDE_ID" val="custom202303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4"/>
  <p:tag name="KSO_WM_UNIT_TEXT_FILL_TYPE" val="1"/>
  <p:tag name="KSO_WM_UNIT_TYPE" val="b"/>
  <p:tag name="KSO_WM_UNIT_USESOURCEFORMAT_APPLY" val="0"/>
  <p:tag name="KSO_WM_UNIT_VALUE" val="17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13"/>
  <p:tag name="KSO_WM_UNIT_TEXT_FILL_TYPE" val="1"/>
  <p:tag name="KSO_WM_UNIT_TYPE" val="a"/>
  <p:tag name="KSO_WM_UNIT_USESOURCEFORMAT_APPLY" val="0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314_5*l_h_i*1_1_1"/>
  <p:tag name="KSO_WM_UNIT_INDEX" val="1_1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14_5*l_h_i*1_1_2"/>
  <p:tag name="KSO_WM_UNIT_INDEX" val="1_1_2"/>
  <p:tag name="KSO_WM_UNIT_LAYERLEVEL" val="1_1_1"/>
  <p:tag name="KSO_WM_UNIT_PRESET_TEXT" val="0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314_5*l_h_i*1_2_1"/>
  <p:tag name="KSO_WM_UNIT_INDEX" val="1_2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custom20230314_5*l_h_i*1_2_2"/>
  <p:tag name="KSO_WM_UNIT_INDEX" val="1_2_2"/>
  <p:tag name="KSO_WM_UNIT_LAYERLEVEL" val="1_1_1"/>
  <p:tag name="KSO_WM_UNIT_PRESET_TEXT" val="02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314_5*l_h_i*1_3_1"/>
  <p:tag name="KSO_WM_UNIT_INDEX" val="1_3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14_5*l_h_i*1_3_2"/>
  <p:tag name="KSO_WM_UNIT_INDEX" val="1_3_2"/>
  <p:tag name="KSO_WM_UNIT_LAYERLEVEL" val="1_1_1"/>
  <p:tag name="KSO_WM_UNIT_PRESET_TEXT" val="03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314_5*l_h_i*1_4_1"/>
  <p:tag name="KSO_WM_UNIT_INDEX" val="1_4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custom20230314_5*l_h_i*1_4_2"/>
  <p:tag name="KSO_WM_UNIT_INDEX" val="1_4_2"/>
  <p:tag name="KSO_WM_UNIT_LAYERLEVEL" val="1_1_1"/>
  <p:tag name="KSO_WM_UNIT_PRESET_TEXT" val="04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314_5*l_h_i*1_5_1"/>
  <p:tag name="KSO_WM_UNIT_INDEX" val="1_5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14_5*l_h_i*1_5_2"/>
  <p:tag name="KSO_WM_UNIT_INDEX" val="1_5_2"/>
  <p:tag name="KSO_WM_UNIT_LAYERLEVEL" val="1_1_1"/>
  <p:tag name="KSO_WM_UNIT_PRESET_TEXT" val="05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14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5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3"/>
  <p:tag name="KSO_WM_UNIT_INDEX" val="1_3_3"/>
  <p:tag name="KSO_WM_UNIT_LAYERLEVEL" val="1_1_1"/>
  <p:tag name="KSO_WM_UNIT_TYPE" val="l_h_i"/>
  <p:tag name="KSO_WM_UNIT_USESOURCEFORMAT_APPLY" val="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4"/>
  <p:tag name="KSO_WM_UNIT_INDEX" val="1_3_4"/>
  <p:tag name="KSO_WM_UNIT_LAYERLEVEL" val="1_1_1"/>
  <p:tag name="KSO_WM_UNIT_TYPE" val="l_h_i"/>
  <p:tag name="KSO_WM_UNIT_USESOURCEFORMAT_APPLY" val="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3_1"/>
  <p:tag name="KSO_WM_UNIT_INDEX" val="1_3_1"/>
  <p:tag name="KSO_WM_UNIT_LAYERLEVEL" val="1_1_1"/>
  <p:tag name="KSO_WM_UNIT_TYPE" val="l_h_i"/>
  <p:tag name="KSO_WM_UNIT_USESOURCEFORMAT_APPLY" val="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2"/>
  <p:tag name="KSO_WM_UNIT_INDEX" val="1_3_2"/>
  <p:tag name="KSO_WM_UNIT_LAYERLEVEL" val="1_1_1"/>
  <p:tag name="KSO_WM_UNIT_TYPE" val="l_h_i"/>
  <p:tag name="KSO_WM_UNIT_USESOURCEFORMAT_APPLY" val="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3"/>
  <p:tag name="KSO_WM_UNIT_INDEX" val="1_1_3"/>
  <p:tag name="KSO_WM_UNIT_LAYERLEVEL" val="1_1_1"/>
  <p:tag name="KSO_WM_UNIT_TYPE" val="l_h_i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4"/>
  <p:tag name="KSO_WM_UNIT_INDEX" val="1_1_4"/>
  <p:tag name="KSO_WM_UNIT_LAYERLEVEL" val="1_1_1"/>
  <p:tag name="KSO_WM_UNIT_TYPE" val="l_h_i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1_1"/>
  <p:tag name="KSO_WM_UNIT_INDEX" val="1_1_1"/>
  <p:tag name="KSO_WM_UNIT_LAYERLEVEL" val="1_1_1"/>
  <p:tag name="KSO_WM_UNIT_TYPE" val="l_h_i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2"/>
  <p:tag name="KSO_WM_UNIT_INDEX" val="1_1_2"/>
  <p:tag name="KSO_WM_UNIT_LAYERLEVEL" val="1_1_1"/>
  <p:tag name="KSO_WM_UNIT_TYPE" val="l_h_i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3"/>
  <p:tag name="KSO_WM_UNIT_INDEX" val="1_2_3"/>
  <p:tag name="KSO_WM_UNIT_LAYERLEVEL" val="1_1_1"/>
  <p:tag name="KSO_WM_UNIT_TYPE" val="l_h_i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4"/>
  <p:tag name="KSO_WM_UNIT_INDEX" val="1_2_4"/>
  <p:tag name="KSO_WM_UNIT_LAYERLEVEL" val="1_1_1"/>
  <p:tag name="KSO_WM_UNIT_TYPE" val="l_h_i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2_1"/>
  <p:tag name="KSO_WM_UNIT_INDEX" val="1_2_1"/>
  <p:tag name="KSO_WM_UNIT_LAYERLEVEL" val="1_1_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2"/>
  <p:tag name="KSO_WM_UNIT_INDEX" val="1_2_2"/>
  <p:tag name="KSO_WM_UNIT_LAYERLEVEL" val="1_1_1"/>
  <p:tag name="KSO_WM_UNIT_TYPE" val="l_h_i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3"/>
  <p:tag name="KSO_WM_UNIT_INDEX" val="1_4_3"/>
  <p:tag name="KSO_WM_UNIT_LAYERLEVEL" val="1_1_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4"/>
  <p:tag name="KSO_WM_UNIT_INDEX" val="1_4_4"/>
  <p:tag name="KSO_WM_UNIT_LAYERLEVEL" val="1_1_1"/>
  <p:tag name="KSO_WM_UNIT_TYPE" val="l_h_i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4_1"/>
  <p:tag name="KSO_WM_UNIT_INDEX" val="1_4_1"/>
  <p:tag name="KSO_WM_UNIT_LAYERLEVEL" val="1_1_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2"/>
  <p:tag name="KSO_WM_UNIT_INDEX" val="1_4_2"/>
  <p:tag name="KSO_WM_UNIT_LAYERLEVEL" val="1_1_1"/>
  <p:tag name="KSO_WM_UNIT_TYPE" val="l_h_i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6.xml><?xml version="1.0" encoding="utf-8"?>
<p:tagLst xmlns:p="http://schemas.openxmlformats.org/presentationml/2006/main">
  <p:tag name="KSO_WM_TEMPLATE_CATEGORY" val="custom"/>
  <p:tag name="KSO_WM_TEMPLATE_INDEX" val="20230314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"/>
  <p:tag name="KSO_WM_UNIT_INDEX" val="1_1"/>
  <p:tag name="KSO_WM_UNIT_LAYERLEVEL" val="1_1"/>
  <p:tag name="KSO_WM_UNIT_TYPE" val="l_i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"/>
  <p:tag name="KSO_WM_UNIT_INDEX" val="1_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3"/>
  <p:tag name="KSO_WM_UNIT_INDEX" val="1_3"/>
  <p:tag name="KSO_WM_UNIT_LAYERLEVEL" val="1_1"/>
  <p:tag name="KSO_WM_UNIT_TYPE" val="l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4"/>
  <p:tag name="KSO_WM_UNIT_INDEX" val="1_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5"/>
  <p:tag name="KSO_WM_UNIT_INDEX" val="1_5"/>
  <p:tag name="KSO_WM_UNIT_LAYERLEVEL" val="1_1"/>
  <p:tag name="KSO_WM_UNIT_TYPE" val="l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8"/>
  <p:tag name="KSO_WM_UNIT_INDEX" val="1_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1"/>
  <p:tag name="KSO_WM_UNIT_INDEX" val="1_1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5"/>
  <p:tag name="KSO_WM_UNIT_INDEX" val="1_15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8"/>
  <p:tag name="KSO_WM_UNIT_INDEX" val="1_1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0"/>
  <p:tag name="KSO_WM_UNIT_INDEX" val="1_2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5"/>
  <p:tag name="KSO_WM_UNIT_INDEX" val="1_25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5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5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5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5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5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5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5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5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20_5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20_5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20_5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20_5*l_h_i*1_6_2"/>
  <p:tag name="KSO_WM_UNIT_INDEX" val="1_6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04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0_1"/>
  <p:tag name="KSO_WM_UNIT_INDEX" val="1_10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9_1"/>
  <p:tag name="KSO_WM_UNIT_INDEX" val="1_9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8_1"/>
  <p:tag name="KSO_WM_UNIT_INDEX" val="1_8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7_1"/>
  <p:tag name="KSO_WM_UNIT_INDEX" val="1_7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6_1"/>
  <p:tag name="KSO_WM_UNIT_INDEX" val="1_6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5_1"/>
  <p:tag name="KSO_WM_UNIT_INDEX" val="1_5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4_1"/>
  <p:tag name="KSO_WM_UNIT_INDEX" val="1_4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3_1"/>
  <p:tag name="KSO_WM_UNIT_INDEX" val="1_3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2_1"/>
  <p:tag name="KSO_WM_UNIT_INDEX" val="1_2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_1"/>
  <p:tag name="KSO_WM_UNIT_INDEX" val="1_1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2_1"/>
  <p:tag name="KSO_WM_UNIT_INDEX" val="1_2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4_1"/>
  <p:tag name="KSO_WM_UNIT_INDEX" val="1_4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6_1"/>
  <p:tag name="KSO_WM_UNIT_INDEX" val="1_6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8_1"/>
  <p:tag name="KSO_WM_UNIT_INDEX" val="1_8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0_1"/>
  <p:tag name="KSO_WM_UNIT_INDEX" val="1_10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_1"/>
  <p:tag name="KSO_WM_UNIT_INDEX" val="1_1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3_1"/>
  <p:tag name="KSO_WM_UNIT_INDEX" val="1_3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5_1"/>
  <p:tag name="KSO_WM_UNIT_INDEX" val="1_5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7_1"/>
  <p:tag name="KSO_WM_UNIT_INDEX" val="1_7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9_1"/>
  <p:tag name="KSO_WM_UNIT_INDEX" val="1_9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i*1_1"/>
  <p:tag name="KSO_WM_UNIT_INDEX" val="1_1"/>
  <p:tag name="KSO_WM_UNIT_LAYERLEVEL" val="1_1"/>
  <p:tag name="KSO_WM_UNIT_LINE_FILL_TYPE" val="2"/>
  <p:tag name="KSO_WM_UNIT_LINE_FORE_SCHEMECOLOR_INDEX" val="5"/>
  <p:tag name="KSO_WM_UNIT_TYPE" val="m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10_2"/>
  <p:tag name="KSO_WM_UNIT_INDEX" val="1_10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7_2"/>
  <p:tag name="KSO_WM_UNIT_INDEX" val="1_7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9_2"/>
  <p:tag name="KSO_WM_UNIT_INDEX" val="1_9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8_2"/>
  <p:tag name="KSO_WM_UNIT_INDEX" val="1_8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6_2"/>
  <p:tag name="KSO_WM_UNIT_INDEX" val="1_6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5_2"/>
  <p:tag name="KSO_WM_UNIT_INDEX" val="1_5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36.xml><?xml version="1.0" encoding="utf-8"?>
<p:tagLst xmlns:p="http://schemas.openxmlformats.org/presentationml/2006/main">
  <p:tag name="KSO_WM_TEMPLATE_CATEGORY" val="custom"/>
  <p:tag name="KSO_WM_TEMPLATE_INDEX" val="20230314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5_1"/>
  <p:tag name="KSO_WM_UNIT_INDEX" val="1_5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6_1"/>
  <p:tag name="KSO_WM_UNIT_INDEX" val="1_6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"/>
  <p:tag name="KSO_WM_UNIT_INDEX" val="1_1"/>
  <p:tag name="KSO_WM_UNIT_LAYERLEVEL" val="1_1"/>
  <p:tag name="KSO_WM_UNIT_TYPE" val="l_i"/>
  <p:tag name="KSO_WM_UNIT_USESOURCEFORMAT_APPLY" val="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"/>
  <p:tag name="KSO_WM_UNIT_INDEX" val="1_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3"/>
  <p:tag name="KSO_WM_UNIT_INDEX" val="1_3"/>
  <p:tag name="KSO_WM_UNIT_LAYERLEVEL" val="1_1"/>
  <p:tag name="KSO_WM_UNIT_TYPE" val="l_i"/>
  <p:tag name="KSO_WM_UNIT_USESOURCEFORMAT_APPLY" val="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4"/>
  <p:tag name="KSO_WM_UNIT_INDEX" val="1_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5"/>
  <p:tag name="KSO_WM_UNIT_INDEX" val="1_5"/>
  <p:tag name="KSO_WM_UNIT_LAYERLEVEL" val="1_1"/>
  <p:tag name="KSO_WM_UNIT_TYPE" val="l_i"/>
  <p:tag name="KSO_WM_UNIT_USESOURCEFORMAT_APPLY" val="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8"/>
  <p:tag name="KSO_WM_UNIT_INDEX" val="1_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1"/>
  <p:tag name="KSO_WM_UNIT_INDEX" val="1_1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5"/>
  <p:tag name="KSO_WM_UNIT_INDEX" val="1_15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8"/>
  <p:tag name="KSO_WM_UNIT_INDEX" val="1_1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0"/>
  <p:tag name="KSO_WM_UNIT_INDEX" val="1_2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5"/>
  <p:tag name="KSO_WM_UNIT_INDEX" val="1_25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5_1"/>
  <p:tag name="KSO_WM_UNIT_INDEX" val="1_5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79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"/>
  <p:tag name="KSO_WM_UNIT_INDEX" val="1_1"/>
  <p:tag name="KSO_WM_UNIT_LAYERLEVEL" val="1_1"/>
  <p:tag name="KSO_WM_UNIT_TYPE" val="l_i"/>
  <p:tag name="KSO_WM_UNIT_USESOURCEFORMAT_APPLY" val="0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"/>
  <p:tag name="KSO_WM_UNIT_INDEX" val="1_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3"/>
  <p:tag name="KSO_WM_UNIT_INDEX" val="1_3"/>
  <p:tag name="KSO_WM_UNIT_LAYERLEVEL" val="1_1"/>
  <p:tag name="KSO_WM_UNIT_TYPE" val="l_i"/>
  <p:tag name="KSO_WM_UNIT_USESOURCEFORMAT_APPLY" val="0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4"/>
  <p:tag name="KSO_WM_UNIT_INDEX" val="1_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5"/>
  <p:tag name="KSO_WM_UNIT_INDEX" val="1_5"/>
  <p:tag name="KSO_WM_UNIT_LAYERLEVEL" val="1_1"/>
  <p:tag name="KSO_WM_UNIT_TYPE" val="l_i"/>
  <p:tag name="KSO_WM_UNIT_USESOURCEFORMAT_APPLY" val="0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8"/>
  <p:tag name="KSO_WM_UNIT_INDEX" val="1_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1"/>
  <p:tag name="KSO_WM_UNIT_INDEX" val="1_1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5"/>
  <p:tag name="KSO_WM_UNIT_INDEX" val="1_15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8"/>
  <p:tag name="KSO_WM_UNIT_INDEX" val="1_1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0"/>
  <p:tag name="KSO_WM_UNIT_INDEX" val="1_2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5"/>
  <p:tag name="KSO_WM_UNIT_INDEX" val="1_25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3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3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309.xml><?xml version="1.0" encoding="utf-8"?>
<p:tagLst xmlns:p="http://schemas.openxmlformats.org/presentationml/2006/main">
  <p:tag name="KSO_WM_TEMPLATE_CATEGORY" val="custom"/>
  <p:tag name="KSO_WM_TEMPLATE_INDEX" val="20230314"/>
</p:tagLst>
</file>

<file path=ppt/tags/tag31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02">
      <a:dk1>
        <a:srgbClr val="000000"/>
      </a:dk1>
      <a:lt1>
        <a:srgbClr val="FFFFFF"/>
      </a:lt1>
      <a:dk2>
        <a:srgbClr val="011163"/>
      </a:dk2>
      <a:lt2>
        <a:srgbClr val="F3F5FF"/>
      </a:lt2>
      <a:accent1>
        <a:srgbClr val="4864FC"/>
      </a:accent1>
      <a:accent2>
        <a:srgbClr val="6C5EDE"/>
      </a:accent2>
      <a:accent3>
        <a:srgbClr val="9059BF"/>
      </a:accent3>
      <a:accent4>
        <a:srgbClr val="B453A1"/>
      </a:accent4>
      <a:accent5>
        <a:srgbClr val="D84E82"/>
      </a:accent5>
      <a:accent6>
        <a:srgbClr val="FC4864"/>
      </a:accent6>
      <a:hlink>
        <a:srgbClr val="0563C1"/>
      </a:hlink>
      <a:folHlink>
        <a:srgbClr val="954D72"/>
      </a:folHlink>
    </a:clrScheme>
    <a:fontScheme name="自定义 1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MiSans Heavy</vt:lpstr>
      <vt:lpstr>MiSans Normal</vt:lpstr>
      <vt:lpstr>Wingdings</vt:lpstr>
      <vt:lpstr>Calibri Light</vt:lpstr>
      <vt:lpstr>宋体</vt:lpstr>
      <vt:lpstr>微软雅黑</vt:lpstr>
      <vt:lpstr>Office Theme</vt:lpstr>
      <vt:lpstr>直肠静脉曲张破裂的护理查房</vt:lpstr>
      <vt:lpstr>目录</vt:lpstr>
      <vt:lpstr>疾病相关知识</vt:lpstr>
      <vt:lpstr>定义及概述</vt:lpstr>
      <vt:lpstr>病因及发病机制</vt:lpstr>
      <vt:lpstr>诊断及鉴别诊断</vt:lpstr>
      <vt:lpstr>治疗及预后</vt:lpstr>
      <vt:lpstr>病例汇报</vt:lpstr>
      <vt:lpstr>患者基本信息</vt:lpstr>
      <vt:lpstr>病史及症状描述</vt:lpstr>
      <vt:lpstr>实验室及影像学检查</vt:lpstr>
      <vt:lpstr>诊断及治疗方案</vt:lpstr>
      <vt:lpstr>护理诊断</vt:lpstr>
      <vt:lpstr>疼痛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2024-09-11T13:22:19.572</cp:lastPrinted>
  <dcterms:created xsi:type="dcterms:W3CDTF">2024-09-11T05:22:19Z</dcterms:created>
  <dcterms:modified xsi:type="dcterms:W3CDTF">2024-09-11T05:22:22Z</dcterms:modified>
</cp:coreProperties>
</file>