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6E689-C14F-4A6E-9611-5D7461D9F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BE0CF-9D44-4C00-A12D-0293E39C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15904-3FCC-431E-BBAA-70D68E34D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F473D-95B0-45E8-BD8B-6C8EF4C9B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03D56-FDC0-4C84-AD85-22D4B4003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52058-5BEA-475C-AA71-D05E9E48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09215-EAC8-46CC-B991-928A141E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CD36F-2BB0-4CCE-88D5-E77CAB16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7029C-80E1-4E3B-AD8F-5FE37F4B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38049-007C-4808-B4E3-50BA064B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91DAB-D51C-4A3C-A95E-DBA7788F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55014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汽车驾驶员职业健康安全培训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驾驶员生理与心理健康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车辆安全操作与日常维护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道路交通安全法规与案例分析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防御性驾驶技巧与应急处理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健康安全管理体系建设与展望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汽车驾驶员往往需要连续数小时甚至更长时间的驾驶，容易导致疲劳和注意力不集中。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长时间驾驶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面临多种风险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长时间保持同一姿势驾驶，容易导致肌肉骨骼问题，如颈椎病、腰椎病等。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驾驶员在行驶过程中面临交通事故、恶劣天气、道路状况不佳等多种风险。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汽车驾驶员职业特点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健康安全培训的重要性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提高驾驶员安全意识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通过培训，使驾驶员充分认识到安全驾驶的重要性，增强安全防范意识。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降低交通事故风险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通过教授正确的驾驶技能和应急处理能力，降低交通事故的发生率。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保障驾驶员身心健康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通过培训，使驾驶员了解职业健康知识，预防职业病的发生，保障身心健康。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通过培训，使驾驶员熟练掌握汽车的基本操作和技能，如起步、停车、转向等。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掌握基本驾驶技能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通过案例分析、模拟演练等方式，提高驾驶员的安全行车能力和应急处理能力。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提高安全行车能力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通过讲解职业病的危害和预防措施，使驾驶员了解如何保护自己的身心健康。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了解职业健康知识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通过培训，使驾驶员充分认识到安全文明驾驶的重要性，自觉遵守交通法规，做到文明行车、礼让行车。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增强安全文明驾驶意识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驾驶员生理与心理健康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46" r="208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驾驶员常见职业病及预防措施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长时间保持同一姿势容易导致颈椎疲劳，应定期活动颈部，做颈椎操。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驾驶时腰部长时间受力，需加强腰部肌肉锻炼，使用腰靠减轻腰部压力。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长时间注视路面和仪表盘容易导致视力疲劳，应定期休息眼睛，做眼保健操。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发动机噪音和路面噪音对听力有一定影响，应佩戴耳塞或降低车内噪音。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腰椎间盘突出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视力下降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听力下降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定时定量饮水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保持良好作息与饮食习惯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每天保证7-8小时的高质量睡眠，避免熬夜和疲劳驾驶。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保持充足的水分摄入，避免长时间不饮水导致脱水。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合理搭配蛋白质、脂肪和碳水化合物等营养成分的摄入，多吃蔬菜水果，补充维生素和矿物质。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吸烟和过量饮酒对驾驶员的生理和心理健康都有不良影响，应戒烟限酒。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心理健康调适与压力管理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培养乐观、自信、坚韧的心理品质，积极面对工作和生活中的挑战。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学会放松自己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掌握深呼吸、冥想等放松技巧，缓解紧张情绪和压力。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与家人、朋友和同事保持联系，分享彼此的感受和经验，获得情感支持和安慰。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定期心理咨询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参加心理健康讲座和培训，了解心理健康知识，提高自我认知和心理调适能力。如有需要，可寻求专业心理咨询师的帮助。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车辆安全操作与日常维护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驾驶员应每日对车辆进行基本检查，包括轮胎气压、油量、水温、灯光等。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按照车辆制造商的推荐，定期进行更换机油、空气滤清器、火花塞等保养项目。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在季节变化时，应对车辆进行适应性检查，如冬季检查防冻液、夏季检查空调系统等。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预测与判断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时刻观察道路情况，预测可能的危险，并采取相应的驾驶操作。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驾驶员应严格遵守交通法规，如限速、交叉路口、行人优先等。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https://d.book118.com/946155014045010045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2024-09-13T23:57:40.823</cp:lastPrinted>
  <dcterms:created xsi:type="dcterms:W3CDTF">2024-09-13T15:57:40Z</dcterms:created>
  <dcterms:modified xsi:type="dcterms:W3CDTF">2024-09-13T15:57:43Z</dcterms:modified>
</cp:coreProperties>
</file>