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BCA86-2403-4C56-8D88-2F04C1681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5F2CA-62DA-4D73-856B-2137600CB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DD331-9982-4A19-8C0C-D4DB1BC65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DA36B-E7A1-44B7-B940-59AB06D85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B14806-19AD-4448-B98C-F3A42D7E5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E1A47-C9DF-4233-8809-100154FA7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181C37-BA11-4894-AD41-C8EF8B0DB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31318-04F9-4F60-82D5-5C2478579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0830E-8D17-4747-BF9F-7505A95A3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3BAD5-D03A-4A6D-8B0D-A0D9B9D87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A10E5-0341-44F8-9643-888556093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0013323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消化科护理总结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消化科常见疾病及护理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消化科护理技术与方法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消化科护理质量提升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消化科护理典型案例分享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消化系统由口腔、食管、胃、小肠、大肠等器官组成，主要负责食物的摄入、消化和排泄。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消化系统通过分泌消化酶、胃酸等物质，将食物分解为小分子物质，如氨基酸、单糖和脂肪酸等，供身体吸收利用。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消化系统还具有免疫功能，能够抵御外来病原体的入侵。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消化科护理的重要性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消化科护理是针对消化系统疾病的预防、治疗和康复的护理工作。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通过有效的消化科护理，可以减轻患者痛苦，促进疾病的康复，提高患者的生活质量。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消化科护理还涉及对患者进行饮食指导、生活方式的调整等方面的指导，帮助患者建立健康的生活习惯。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32" r="1323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此外，随着人们对健康需求的提高，消化科护理也将更加注重预防保健和健康促进，帮助人们建立健康的生活方式。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随着医学技术的不断发展，消化科护理也在不断进步和完善。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未来，消化科护理将更加注重个体化、精准化的护理，根据患者的具体情况制定个性化的护理方案。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消化科护理发展趋势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消化科常见疾病及护理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胃食管反流病是一种常见的消化系统疾病，表现为胃酸或胃内容物反流至食管，引起烧心、胸痛等症状。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胃食管反流病的护理主要包括调整饮食习惯，如避免过度饱食、减少脂肪摄入等，以及药物治疗和心理支持。此外，生活方式的改变，如戒烟、减肥等也有助于缓解症状。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19" r="22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胃食管反流病及护理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消化性溃疡是指发生在胃或十二指肠的慢性溃疡，主要症状为上腹部疼痛、反酸、嗳气等。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消化性溃疡的护理包括调整饮食，避免过度刺激性食物和饮料，以及药物治疗和心理支持。此外，定期复查和预防并发症也是护理的重要内容。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消化性溃疡及护理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肝硬化及护理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肝硬化是一种常见的慢性肝病，可由多种原因引起，表现为肝功能减退、门静脉高压等症状。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肝硬化的护理包括饮食调整，如高蛋白、低脂肪食物的选择，以及药物治疗和心理支持。同时，预防并发症和定期复查也是护理的重要内容。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急性胰腺炎是一种常见的急腹症，表现为突发的剧烈腹痛、恶心、呕吐等症状。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急性胰腺炎的护理包括禁食、胃肠减压、补液等治疗措施，以及密切观察病情变化和预防并发症。同时，对患者进行心理支持和健康教育也是重要的护理内容。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急性胰腺炎及护理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消化科护理技术与方法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根据患者的病情和医生的建议，合理安排饮食，包括选择易消化、营养丰富的食物，避免刺激性食物和饮料。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饮食卫生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确保食物新鲜、清洁，避免食物中毒和感染。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向患者和家属提供饮食指导，包括饮食习惯、食物选择、烹饪方法等方面的知识。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记录护理过程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详细记录患者的护理过程，包括病情状况、护理措施、用药情况等，为医生提供准确的诊疗依据。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定期汇报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定期向医生汇报患者的病情状况和护理情况，以便医生及时调整治疗方案。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密切观察患者的症状、体征和病情变化，及时发现异常情况并处理。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https://d.book118.com/946200133235010035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2024-09-06T00:42:13.393</cp:lastPrinted>
  <dcterms:created xsi:type="dcterms:W3CDTF">2024-09-05T16:42:13Z</dcterms:created>
  <dcterms:modified xsi:type="dcterms:W3CDTF">2024-09-05T16:42:15Z</dcterms:modified>
</cp:coreProperties>
</file>