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E7465-A26E-4181-B6EC-492E9052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E7FF1-F0EF-4123-BEC3-A922F1D0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BC59-9C39-4A26-87E9-EC098AB6A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58FF4-9F47-469E-8D43-60B7D0BBA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65B238-AEC0-47FF-BF3F-40B9A595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507EB-2909-483B-A1E7-347CE7A9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05A43-1B3E-4F1B-83B3-E93652D9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F8F4F-A8B9-4C44-8DA6-17626E91E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20DA0-4D9F-45EA-A8E8-24401117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9EE64-DF35-4C0C-A123-218FD769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CBDEB-EA0C-47F1-AAD1-4A322090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02143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机加工实训报告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机床操作与加工技能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零件图纸识别与工艺分析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实训成果展示与评价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机械加工行业现状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机械加工是制造业的基础，随着科技的进步和制造业的发展，机械加工行业对人才的需求越来越高。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学校教育与社会需求脱节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传统的机械加工教育注重理论知识的传授，但缺乏实际操作技能的培养，导致学生难以适应企业需求。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实训基地建设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为了提高机械加工专业学生的实际操作能力，学校建立了机加工实训基地，配备了先进的机械加工设备和教学资源。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培养学生实际操作能力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通过机加工实训，学生可以熟练掌握机械加工设备的基本操作、加工工艺流程和产品质量控制等技能。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实训过程中，学生需要自主思考、团队协作、解决问题，从而提高学生的综合素质和职业素养。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促进学生就业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具备实际操作能力和综合素质的学生更受企业欢迎，机加工实训可以为学生就业提供有力支持。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机加工实训包括车削、铣削、钳工等基本操作技能的训练，以及零件加工、装配等工艺流程的实践。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学生需要严格遵守实训基地的安全规定和操作规程，认真完成每一项实训任务，并达到规定的技能要求和质量标准。同时，学生还需要积极参与团队协作和交流，不断提高自己的综合素质。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机床操作与加工技能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用磨料磨具（砂轮、砂带、油石或研磨料等）作为工具对工件表面进行切削加工的机床，主要用于磨削各种工件的内外圆柱面、圆锥面和平面等。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主要用于加工各种回转表面和回转体的端面，如车削内外圆柱面、圆锥面、环槽及成形回转表面等。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铣床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主要用于加工平面、沟槽、齿轮等，通过铣刀在工件上进行旋转运动来切削工件。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用于钻孔、扩孔、铰孔、攻丝等加工，是孔加工的主要机床。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机床种类及功能介绍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工作中严禁戴手套操作，严禁用手触摸正在运动的刀具和工件。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熟悉机床的性能、结构和操作方法，严禁超性能使用。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操作前必须穿戴好防护用品，如工作服、安全鞋、护目镜等。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机床开动前，应检查各部件是否完好，并按润滑图表要求加注润滑油。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加工过程中，如出现异常声音或振动，应立即停机检查。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安全操作规程与注意事项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79" r="185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车削加工技能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铣削加工技能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钻孔加工技能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磨削加工技能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基本加工技能演示与实践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包括车削外圆、内孔、端面、锥面等基本操作，要求掌握刀具的选择、装夹、调整及切削用量的选用。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包括钻孔、扩孔、铰孔等基本操作，要求掌握钻头的选择、装夹及切削用量的选用。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包括铣削平面、沟槽、齿轮等基本操作，要求掌握铣刀的选择、装夹、调整及切削用量的选用。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包括磨削外圆、内孔、平面等基本操作，要求掌握砂轮的选择、修整及磨削用量的选用。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零件图纸识别与工艺分析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图纸信息解读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识别图纸上的尺寸、形状、位置等基本信息，理解设计要求。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视图对应关系分析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分析主视图、俯视图、左视图等之间的对应关系，构建零件三维形状。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细节特征把握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注意图纸中的局部放大图、剖面图等，把握零件的细节特征。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零件图纸识别方法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3" r="1550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根据零件形状、尺寸和精度要求，制定合理的加工工艺路线。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加工工艺路线制定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根据加工工艺要求，选择合适的刀具、夹具等工艺装备。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刀具、夹具选择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通过试验或经验数据，优化切削速度、进给量、背吃刀量等工艺参数。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分析影响加工精度和表面质量的因素，提出改进措施。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加工精度与表面质量控制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工艺分析及优化策略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https://d.book118.com/946202143011010102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2024-09-26T18:25:24.922</cp:lastPrinted>
  <dcterms:created xsi:type="dcterms:W3CDTF">2024-09-26T10:25:24Z</dcterms:created>
  <dcterms:modified xsi:type="dcterms:W3CDTF">2024-09-26T10:25:26Z</dcterms:modified>
</cp:coreProperties>
</file>