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B3E9EB-A538-4CDF-8D84-4EC8D30B01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E48EBD-8E9E-4156-947A-31D6679FEF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8D0292-A3C8-4613-9404-2F2A877363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F82246-410E-45E0-957C-9EA05763D5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56ABEA-E301-4C7C-BB99-ACBAD3E3FA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861B05-9591-4698-9498-2AFF70370C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5F6835-CCE4-4C74-96DD-7B0C0CCA71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E20848-AC91-4B94-BDCD-BF004663E8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2DFDB4-EB3D-469A-B11F-B84A71B923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585FF4-F75E-42C0-B709-42F5158892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C49A76-8AF4-48F5-B998-2C16CBE2FB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20224223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中国物流需求行业研究报告</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中国物流需求市场分析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中国物流供给市场分析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中国物流需求与供给匹配分析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中国物流行业政策环境分析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中国物流需求行业发展趋势预测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背景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中国经济的快速发展，物流行业作为支撑国民经济发展的基础性、战略性产业，其需求不断增长，对物流服务质量的要求也不断提高。为了更好地了解中国物流需求行业的发展状况和未来趋势，本报告进行了深入研究和分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本报告旨在通过对中国物流需求行业的调研和分析，为政府、企业和投资者提供有关物流需求行业的市场现状、竞争格局、发展趋势等方面的信息和建议，以促进物流行业的健康、可持续发展。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物流需求是指社会经济活动中对物品流动、存储、配送等方面的需求。物流需求行业则是指提供物流服务的企业和组织所构成的行业。</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根据物流服务对象的不同，物流需求行业可分为工业物流、商业物流、农业物流等；根据物流服务内容的不同，可分为运输、仓储、配送等。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发展历程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物流需求行业经历了计划经济时期的物资调配、市场经济初期的企业自营物流和现代物流服务业的快速发展三个阶段。近年来，随着互联网、大数据等技术的广泛应用，物流需求行业正朝着智能化、绿色化、全球化方向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物流需求行业概述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中国物流需求市场分析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市场规模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中国物流市场已经成为全球最大的物流市场之一，市场规模持续扩大。根据统计数据，中国物流市场的总规模已经超过XX万亿元人民币，并且保持着稳定的增长态势。</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增长趋势</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随着中国经济的持续发展和消费水平的不断提升，物流需求市场呈现出快速增长的趋势。预计未来几年，中国物流市场将继续保持高速增长，市场规模有望进一步扩大。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多元化市场主体</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中国物流市场主体多元化，包括国有、民营、外资等多种所有制企业。这些企业在市场中相互竞争、共同发展，形成了多元化的市场格局。</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区域化市场布局</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中国物流市场呈现出明显的区域化布局特点。不同地区之间的物流需求和发展水平存在较大差异，形成了各具特色的区域物流市场。</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专业化物流服务</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随着市场竞争的加剧和客户需求的多样化，物流服务逐渐向着专业化方向发展。专业化的物流服务能够提供更高效、更便捷的物流解决方案，满足客户的个性化需求。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经济发展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中国经济的快速发展是推动物流需求增长的重要因素之一。随着经济的持续增长和产业结构的优化升级，物流需求将继续保持强劲增长。</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消费升级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随着中国消费者消费水平的提升和消费观念的转变，对物流服务的需求也在不断升级。消费者对物流服务的时效性、便捷性和个性化等方面提出了更高的要求。</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政策支持</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中国政府一直致力于推动物流业的发展，出台了一系列支持政策。这些政策的实施将进一步促进物流市场的繁荣和发展。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中国物流供给市场分析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物流基础设施现状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交通运输网络</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中国已建成全球最大的高速铁路网、高速公路网、世界级港口群、航空海运通达全球，综合交通网突破600万公里。</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物流园区建设</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全国物流园区数量稳步增长，形成了一批具有区域辐射能力、产业服务特色的物流园区。</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仓储设施</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中国仓储业发展迅速，现代化仓储设施不断增加，为物流行业提供了良好的仓储条件。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仓储服务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中国的仓储服务供给能力不断提升，包括普通仓储、保税仓储、智能仓储等多种服务形式。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配送服务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随着电商的快速发展，中国的配送服务供给能力迅速提升，实现了城市内快速、准时的配送服务。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运输服务</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中国拥有庞大的运输服务市场，包括公路、铁路、水路、航空等多种运输方式，能够满足不同客户的需求。</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物流服务供给能力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国有企业在物流行业中占据重要地位，拥有完善的物流网络和较强的资源整合能力。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国有企业</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民营企业在物流市场中表现活跃，凭借灵活的经营机制和创新能力，逐渐发展壮大。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民营企业</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外资企业在高端物流服务市场具有较大优势，能够提供高质量的物流服务。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外资企业</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随着互联网技术的发展，涌现出一批新兴的物流企业，通过技术创新和模式创新，不断推动物流行业的发展。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新兴企业</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物流供给市场竞争格局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中国物流需求与供给匹配分析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https://d.book118.com/946202242232010055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2024-09-23T16:29:57.517</cp:lastPrinted>
  <dcterms:created xsi:type="dcterms:W3CDTF">2024-09-23T08:29:57Z</dcterms:created>
  <dcterms:modified xsi:type="dcterms:W3CDTF">2024-09-23T08:29:59Z</dcterms:modified>
</cp:coreProperties>
</file>