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596E1-613A-4B65-BA4F-C85DC0F6F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D81C0-84EA-4C17-AC43-9307CA99D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A5D3C-87C7-4821-887B-14C9C0A7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17F7C-5945-49DB-A193-78FAEA4C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782DA-70CA-482D-BA93-2E3802391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565E5-A1F1-424A-9CF8-9F135E44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3956A-4956-484C-9909-537199A7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12576-BD31-4919-B612-9A955E3B9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67613-E175-42C5-A330-563DCEA7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74CD0-9DE4-4861-B556-4F1A781D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2D336-5F33-4DB4-928D-AFBF017E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0310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提高个人防护技巧与能力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个人防护装备的选择和使用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提高个人防护能力的建议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随着新冠病毒的全球大流行，个人防护成为抗击疫情的重要手段。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通过加强个人防护技巧与能力的培训，提高公众对健康问题的重视程度。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提升公众健康意识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推动个人防护技巧与能力的普及，为构建全民健康防线奠定基础。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构建全民健康防线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正确的个人防护措施可以有效降低病毒传播风险，保护个人免受感染。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通过个人防护减少感染人数，有助于减轻医疗资源的紧张状况。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个人防护作为公共卫生措施的一部分，对于维护社会秩序和稳定具有重要意义。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个人防护基本原则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了解所处环境中可能存在的危险源，如病毒、细菌、有害物质等。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对危险源进行风险评估，确定其可能带来的危害程度和发生概率。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根据风险评估结果，了解相应的防护措施和应对策略。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了解防护措施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38" b="281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62" b="119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使用适当的防护装备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选择适当的防护用品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针对不同的危险源，选择适当的防护用品，如口罩、手套、护目镜、防护服等。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在使用前检查防护用品是否完好、有效，确保其能够起到应有的防护作用。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正确佩戴和使用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按照正确的佩戴和使用方法，确保防护用品能够紧密贴合、不易脱落，并在使用过程中保持其有效性。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避免接触危险源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及时处理意外情况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遵守安全操作规程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严格遵守所处环境的安全规定和操作规程，不违章操作。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尽量避免直接接触危险源，如不触摸污染物品、不接触患者等。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保持良好的个人卫生习惯，如勤洗手、不随地吐痰等。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在遇到意外情况时，及时采取应急措施并寻求帮助，确保自身和他人的安全。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根据工作环境和污染物类型选择合适的呼吸器，如防尘口罩、防毒面具等。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了解呼吸器类型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选择符合国家标准和行业规定的防护等级的呼吸器。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确认防护等级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在选择呼吸器前，进行适配性测试，确保呼吸器与面部贴合紧密，不易漏气。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适配性测试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选择合适的呼吸器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625" b="12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使用中注意事项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在使用过程中，注意呼吸是否顺畅，如出现呼吸困难、头晕等不适症状，应立即停止使用并离开污染区域。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在使用前检查呼吸器的完好性，如滤棉是否干净、面罩是否有破损等。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按照说明书或专业人员指导正确佩戴呼吸器，确保面罩与面部紧密贴合，不漏气。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正确佩戴和使用呼吸器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清洁和消毒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定期清洁和消毒呼吸器，避免二次污染。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存放和保管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将呼吸器存放在干燥、通风的地方，避免阳光直射和高温环境，以免影响其使用寿命。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定期更换滤棉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根据工作环境和污染物浓度定期更换滤棉，保证呼吸器的防护效果。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呼吸器的维护和保养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身体防护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针对不同的工作环境和可能遇到的危害因素，如化学品、高温、低温、辐射等，选择具有相应防护功能的防护服。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根据工作环境和危害因素选择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选择适合自己身材的防护服，确保防护服能够完全覆盖身体，并且不会过紧或过松。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尺码合适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选择透气、吸汗、柔软的材质，确保长时间穿着时仍然舒适。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材质舒适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选择合适的防护服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检查防护服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在穿戴前检查防护服是否完好无损，如有破损或老化应及时更换。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遵循穿戴顺序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按照正确的顺序穿戴防护服，如先穿鞋子、再穿裤子、最后穿衣服等。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调整防护服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确保防护服穿戴整齐，调整好松紧度，避免过紧或过松影响防护效果。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正确穿戴防护服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注意清洗方式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按照防护服清洗说明进行清洗，注意使用中性洗涤剂和温水，避免强烈摩擦和扭曲。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晾干和保存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将清洗后的防护服晾干，避免阳光直射和高温烘干，保存在干燥通风的地方。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根据防护服的材质和使用情况，定期清洗防护服，去除污渍和异味。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775" r="1577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防护服的清洗和保养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https://d.book118.com/946203105021010042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2024-09-09T09:16:32.048</cp:lastPrinted>
  <dcterms:created xsi:type="dcterms:W3CDTF">2024-09-09T01:16:32Z</dcterms:created>
  <dcterms:modified xsi:type="dcterms:W3CDTF">2024-09-09T01:16:34Z</dcterms:modified>
</cp:coreProperties>
</file>