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FC11A-E7AF-42A9-AC0A-4A349DAA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F6E7D-E42E-472E-8963-4C8329A1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69591-429D-4968-A9C7-F0F4BD3C2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11282-602B-4A3C-B1E7-AA8221DA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95E48-B54E-449D-BE9F-BACA57863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94E88-F194-4790-A608-7ED0EDDB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6A43D-8583-44C2-B5C3-EA2D8FD1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C450C-83B2-4499-8F2A-C4E5017D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D58B9-1A33-4439-AD4F-734EEDEE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BCBF8-DDFA-4660-8388-064E00FF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428AC-935C-446D-87C6-56B3E286C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0413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可行性研究报告：建筑方案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建筑方案设计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60" b="1976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60" b="1976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随着城市化进程的加速和人口增长，对建筑的需求不断增长，市场前景广阔。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政府出台了一系列鼓励建筑业发展的政策，为项目的实施提供了政策支持。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新材料、新工艺、新技术的出现，为建筑业的发展提供了有力支撑。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项目的实施可以满足市场对建筑的需求，提高建筑品质和功能。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项目的实施有助于推动建筑行业的技术进步和产业升级，提高行业整体竞争力。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创造社会效益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项目的实施可以创造就业机会，促进地方经济发展，提高社会效益。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当前经济形势对建筑业的影响，如市场需求、投资环境等。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政府对建筑业的政策导向和支持力度，如税收优惠、土地供应等。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新材料、新工艺、新技术的出现和发展趋势，以及在建筑业的应用前景。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当地居民对建筑的需求和偏好，以及文化、历史等因素对建筑的影响。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评估施工现场的地形、气候、交通等条件，确保施工安全和效率。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根据设计方案，评估所需建筑材料的可获取性和质量，确保施工顺利进行。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分析施工工艺的先进性和可靠性，确保施工质量和进度。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根据设计方案和工程量，估算项目总投资和各阶段费用。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预测项目建成后的经济效益，包括但不限于租金、售价等收入和运营成本。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通过财务指标如内部收益率、投资回收期等，评估项目的盈利能力和风险。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评估项目对周边社区的影响，包括环境、交通、安全等方面。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政策法规符合性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确保项目符合国家和地方的政策法规要求，避免法律风险。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分析项目是否符合当地文化传统和价值观，以及是否有助于文化传承和发展。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建筑方案设计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选址与布局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根据地理位置、环境条件、交通流量等因素，合理安排建筑物的位置和布局。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规划结构与空间关系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确定建筑物的总体结构，包括主要功能区域、交通流线、空间关系等，以确保建筑物的整体协调性和功能性。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确定建筑物的功能和用途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根据项目需求和目标，确定建筑物的使用功能，如住宅、商业、工业等。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根据建筑物的功能和风格，设计建筑物的外观，包括立面、屋顶、门窗等部分，以体现建筑的美观性和个性化。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内部空间设计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根据使用需求，合理划分建筑物的内部空间，包括客厅、卧室、厨房、卫生间等，以满足居住或工作需求。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对建筑物的细节进行设计，如装饰、照明、通风等，以提高建筑物的舒适度和使用体验。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根据地质勘察报告和建筑物荷载情况，设计建筑物的地基和基础结构。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根据建筑物的功能和要求，设计建筑物的主体结构，包括梁、柱、楼板等部分，以确保建筑物的安全性和稳定性。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主体结构设计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根据地震风险评估结果，对建筑物进行抗震设计，以提高建筑物在地震中的安全性。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抗震设计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https://d.book118.com/946204135050010044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2024-09-12T14:25:41.197</cp:lastPrinted>
  <dcterms:created xsi:type="dcterms:W3CDTF">2024-09-12T06:25:41Z</dcterms:created>
  <dcterms:modified xsi:type="dcterms:W3CDTF">2024-09-12T06:25:43Z</dcterms:modified>
</cp:coreProperties>
</file>