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D7F7D-F720-48E6-97ED-1D6C6776B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D833D-2776-49ED-91C2-BE5C5484C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46645-6FFF-437F-BA1E-EA5D5D07C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97852-089D-45D8-9259-F08550247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6A9977-2096-4407-AED8-452B12972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A841AD-895B-4520-B0FF-AAF38A82C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64A3F-0601-4CE6-B165-31BE6EDF99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7A8F1-ACE2-4D7F-B503-E0162B487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D60147-A0BA-4E28-A6A9-9B34BE432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E71CF-BC8F-4BD7-980A-5B7332BF3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752133-2F41-4114-A970-D17B36A82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1023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鼻腔肿物护理PPT\n## 1.鼻腔肿物的定义与概述\n### 1.1鼻腔肿物的定义及分类\n### 1.2鼻腔肿物的发病原因\n### 1.3鼻腔肿物的临床表现\n## 2.鼻腔肿物的诊断与鉴别\n### 2.1鼻腔肿物的诊断方法\n### 2.2鼻腔肿物与相似疾病的鉴别\n### 2.3鼻腔肿物的诊断要点\n## 3.鼻腔肿物的治疗与护理\n### 3.1鼻腔肿物的治疗方法\n### 3.2鼻腔肿物手术前后的护理\n### 3.3鼻腔肿物患者的健康教育\n## 4.鼻腔肿物的预防与康复\n### 4.1鼻腔肿物的预防措施\n### 4.2鼻腔肿物患者的康复指导\n### 4.3鼻腔肿物患者的心理护理\n## 5.鼻腔肿物护理中的问题与对策\n### 5.1鼻腔肿物护理中的常见问题\n### 5.2针对鼻腔肿物护理问题的对策\n### 5.3鼻腔肿物护理的质量改进与持续改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鼻腔肿物护理PPT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鼻腔肿物的定义与概述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鼻腔肿物是指鼻腔内出现的异常增生组织</a:t>
                </a:r>
                <a:endParaRPr/>
              </a:p>
            </p:txBody>
          </p:sp>
          <p:sp>
            <p:nvSpPr>
              <p:cNvPr id="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良性肿瘤，如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鼻息肉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乳头状瘤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恶性肿瘤，如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鼻咽癌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鼻腔鳞癌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鼻腔肿物的分类</a:t>
                </a:r>
                <a:endParaRPr/>
              </a:p>
            </p:txBody>
          </p:sp>
          <p:sp>
            <p:nvSpPr>
              <p:cNvPr id="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根据组织来源分类：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上皮性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间质性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根据生长部位分类：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鼻腔内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鼻窦内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鼻咽部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鼻腔肿物的定义及分类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鼻腔肿物的发病原因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8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鼻腔肿物的发病原因尚不明确，可能与以下因素有关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：有家族史的患者发病率较高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：长期暴露在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空气污染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化学物质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等环境中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慢性炎症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鼻窦炎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等长期反复发作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免疫功能紊乱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：导致机体对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病原体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的抵抗力下降</a:t>
            </a:r>
            <a:endParaRPr/>
          </a:p>
        </p:txBody>
      </p:sp>
      <p:cxnSp>
        <p:nvCxnSpPr>
          <p:cNvPr id="99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0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鼻腔肿物的临床表现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3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鼻腔肿物的临床表现因肿物性质、部位及大小不同而异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鼻塞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：肿物堵塞鼻腔通道，导致呼吸不畅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鼻出血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：肿物表面血管破裂，引起出血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：肿物压迫周围组织，引起疼痛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嗅觉减退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：肿物影响嗅觉神经功能</a:t>
            </a:r>
            <a:endParaRPr/>
          </a:p>
        </p:txBody>
      </p:sp>
      <p:cxnSp>
        <p:nvCxnSpPr>
          <p:cNvPr id="104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鼻腔肿物的诊断与鉴别</a:t>
            </a:r>
            <a:endParaRPr/>
          </a:p>
        </p:txBody>
      </p:sp>
      <p:sp>
        <p:nvSpPr>
          <p:cNvPr id="10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鼻腔肿物的诊断方法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鼻腔肿物的诊断方法包括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病史询问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：了解患者的发病过程、家族史等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体格检查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：检查鼻腔、鼻窦及鼻咽部情况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影像学检查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CT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MRI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等，了解肿物的大小、部位及与周围组织的关系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病理学检查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活检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手术切除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后进行病理学检查，确诊肿物性质</a:t>
            </a:r>
            <a:endParaRPr/>
          </a:p>
        </p:txBody>
      </p:sp>
      <p:cxnSp>
        <p:nvCxnSpPr>
          <p:cNvPr id="11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鼻腔肿物与相似疾病的鉴别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7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鼻腔肿物需与以下疾病进行鉴别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：表现为鼻塞、流鼻涕等症状，但无肿物形成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鼻窦炎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：表现为鼻窦区疼痛、流脓涕等症状，鼻窦内无肿物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鼻咽癌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：表现为鼻咽部肿物、颈部淋巴结肿大等症状，需与鼻咽部良性肿物鉴别</a:t>
            </a:r>
            <a:endParaRPr/>
          </a:p>
        </p:txBody>
      </p:sp>
      <p:pic>
        <p:nvPicPr>
          <p:cNvPr id="118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鼻腔肿物的诊断要点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鼻腔肿物的诊断要点包括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了解患者的病史及临床表现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结合影像学检查结果，判断肿物的大小、部位及与周围组织的关系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通过病理学检查，确诊肿物性质</a:t>
            </a:r>
            <a:endParaRPr/>
          </a:p>
        </p:txBody>
      </p:sp>
      <p:cxnSp>
        <p:nvCxnSpPr>
          <p:cNvPr id="12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鼻腔肿物的治疗与护理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鼻腔肿物的治疗方法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鼻腔肿物的治疗方法因肿物性质、部位及大小不同而异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：对于良性肿物，可尝试药物治疗，如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激素类药物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抗炎药物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：对于恶性肿物或药物治疗无效的良性肿物，需进行手术治疗，如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鼻内镜手术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开放式手术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放疗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：对于恶性肿物，手术后可行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放疗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，以消灭可能残留的癌细胞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化疗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：对于恶性肿物，手术后可行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化疗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，以巩固治疗效果</a:t>
            </a:r>
            <a:endParaRPr/>
          </a:p>
        </p:txBody>
      </p:sp>
      <p:cxnSp>
        <p:nvCxnSpPr>
          <p:cNvPr id="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https://d.book118.com/946210235222010051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鼻腔肿物护理PPT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2024-09-17T21:08:22.011</cp:lastPrinted>
  <dcterms:created xsi:type="dcterms:W3CDTF">2024-09-17T13:08:22Z</dcterms:created>
  <dcterms:modified xsi:type="dcterms:W3CDTF">2024-09-17T13:08:23Z</dcterms:modified>
</cp:coreProperties>
</file>