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8A8C787-7E39-4352-BE80-ADD47A51D4C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8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9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C2004-3ED4-4B0C-B58C-665E39874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445A2-58F7-4A6C-8A22-AB457D31D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49A8A-CB61-4639-85FE-9FD4360AD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A3CA5-1F02-4689-87C5-214A3E29B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499BDE-FCE1-4666-9DD4-D2EF9A9B6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63ACEA-3A33-4EE0-B273-4F92459F4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B2F70A-7743-4E7C-923D-F539CE428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DE1F0-4889-404E-A135-E595FE9CD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BED27-4BB8-4F16-983A-52A9E1E6C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41027-C246-4681-A7E9-6C3CCDADB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D9D34-0AEA-48CD-AEF4-0B34F2C62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2383959-D21A-45A8-A63C-A64C451A31A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EA64437-2349-4AF6-8BFC-7696765E65D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1110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班主任的困惑和答疑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班主任的角色和责任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班主任的困惑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班主任的答疑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班主任的成就与感悟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班主任的心声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班主任的角色和责任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班主任是负责管理、教育和照顾学生的老师。班主任在学生成长过程中扮演着重要的角色。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负责学生的日常管理和教育指导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日常管理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需要关注学生的学习状况、心理健康和行为表现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需要处理学生之间的矛盾和问题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在繁重的工作中平衡学生的需求和学校的要求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班主任的心声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班主任常常感到疲惫和困惑，但他们始终坚守岗位，为学生付出。他们是学生成长路上的引路人，付出是值得的。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班主任的使命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帮助学生树立正确的人生观和价值观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负责教育学生的各方面能力和素养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教育责任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关注学生的心理健康，提供必要的心理辅导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心理关怀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促进家长和学校之间的有效沟通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家校沟通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班主任的困惑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学生的问题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学生表现消极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学习态度问题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需耗费大量心力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学生纪律不佳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6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家长的期望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家长的要求往往让班主任感到无力，班主任需要与家长沟通合作，共同为学生的成长努力。这是一项需要细心进行的工作，但也是至关重要的。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发挥空间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寻找适合方式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限制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学校规定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制度约束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社会压力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社会对教育的期望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期望压力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社会要求不断变化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班主任的工作是一项充满挑战的工作，需要时刻保持警醒和学习。只有与时俱进，才能更好地为学生和家长服务。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班主任的答疑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学生问题的解决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倾听学生心声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对学生行为做出奖励或惩罚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为学生提供指导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辅导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与家长沟通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班主任需要与家长建立良好的沟通渠道，分享学生的情况和成绩。通过家访、电话、短信等方式与家长保持联系，共同关注学生的成长。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教育工作者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与教育工作者合作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学校领导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与学校领导沟通合作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同事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与同事共同努力解决问题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合作老师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与其他老师共同协作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4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自我成长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班主任需要不断学习和提升能力，以更好地适应学生需求。参加培训、研讨会等活动，完善教育理念和方法。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班主任的答疑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通过多种方法解决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解决学生问题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建立良好沟通渠道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与家长沟通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与其他教育工作者合作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持续学习和提升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不断学习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学习新知识技能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增长见识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阅读书籍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交流教育经验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研讨会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学业辅导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提供学习指导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引导学生树立正确行为观念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文体活动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组织丰富多彩的活动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教育服务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学生关怀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重视学生心理健康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班主任的成就与感悟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https://d.book118.com/946211101012010104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班主任的困惑和答疑</vt:lpstr>
      <vt:lpstr>目录</vt:lpstr>
      <vt:lpstr>第一章 班主任的角色和责任</vt:lpstr>
      <vt:lpstr>班主任的定义</vt:lpstr>
      <vt:lpstr>班主任的责任</vt:lpstr>
      <vt:lpstr>班主任的挑战</vt:lpstr>
      <vt:lpstr> </vt:lpstr>
      <vt:lpstr>班主任的使命</vt:lpstr>
      <vt:lpstr>第2章 班主任的困惑</vt:lpstr>
      <vt:lpstr>学生的问题</vt:lpstr>
      <vt:lpstr> </vt:lpstr>
      <vt:lpstr>学校制度</vt:lpstr>
      <vt:lpstr>社会压力</vt:lpstr>
      <vt:lpstr>结语</vt:lpstr>
      <vt:lpstr>第3章 班主任的答疑</vt:lpstr>
      <vt:lpstr>学生问题的解决</vt:lpstr>
      <vt:lpstr>与家长沟通</vt:lpstr>
      <vt:lpstr>学校协作</vt:lpstr>
      <vt:lpstr> </vt:lpstr>
      <vt:lpstr>班主任的答疑</vt:lpstr>
      <vt:lpstr>不断学习</vt:lpstr>
      <vt:lpstr>教育服务</vt:lpstr>
      <vt:lpstr>第四章 班主任的成就与感悟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2024-09-29T14:30:23.253</cp:lastPrinted>
  <dcterms:created xsi:type="dcterms:W3CDTF">2024-09-29T06:30:23Z</dcterms:created>
  <dcterms:modified xsi:type="dcterms:W3CDTF">2024-09-29T06:30:25Z</dcterms:modified>
</cp:coreProperties>
</file>