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D3F402-BB3C-48B5-BD0A-C7929777E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9D5A84-1749-49B1-8C75-2A3196643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103828-CDFB-48EA-9F5C-126047F61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7C23A2-83C6-46DE-B9AF-212F2AECF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617AB6-EB61-49F3-842C-D301981D9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B15578-FE4F-41E4-9E40-BBF9A5371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2AEF6C-FE62-4147-8CF1-409754D74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6E2C18-2DA6-4FCE-BF8F-350973DE6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5AE717-3ED8-4469-8FB6-8C6D4D10B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0EDCD5-B97D-471F-B207-83B4E4A88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05897C-209A-44EB-B02F-425962EC2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6211142034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华为企业接入网络新上市产品介绍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技术架构与性能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功能与应用场景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竞争优势与市场前景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安装配置与使用指南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042" r="1804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随着企业数字化转型的加速，高效、安全、智能的网络接入成为刚需。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云计算、大数据、物联网等技术的快速发展，对网络接入设备提出更高要求。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华为作为全球领先的ICT解决方案供应商，持续创新，推出新一代企业接入网络产品。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500" r="2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专注于为企业用户提供高品质、高性能的网络接入解决方案。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7833" r="17833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适用于各种规模的企业，满足不同业务场景下的网络接入需求。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与华为其他网络产品深度融合，构建端到端的智能化网络。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采用业界领先的硬件平台和软件算法，提供极高的数据转发能力和处理性能。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高性能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提供开放的API接口和SDN/NFV等新技术支持，便于企业构建灵活可扩展的网络架构。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开放性与可扩展性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支持设备级、链路级、网络级的多重冗余备份，确保网络稳定可靠运行。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高可靠性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内置防火墙、IPS/IDS、防病毒等安全模块，提供全面的网络安全防护能力。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支持集中管理、远程管理和自动化管理，降低运维成本，提高管理效率。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易管理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技术架构与性能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18" r="11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技术架构概述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基于SDN/NFV技术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华为企业接入网络新上市产品采用先进的软件定义网络（SDN）和网络功能虚拟化（NFV）技术，实现网络灵活性和可扩展性。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云计算集成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该产品与华为云计算平台紧密集成，支持云计算资源的动态调度和优化，提升整体网络性能。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多业务承载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支持数据、语音、视频等多种业务的统一承载，满足企业多样化业务需求。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提供高达100Gbps的带宽，满足大数据传输和处理需求。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高带宽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低时延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250" r="16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高可靠性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采用先进的网络优化技术，降低数据传输时延，提高网络响应速度。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具备冗余设计和故障自愈能力，确保网络稳定运行。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关键性能指标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采用高可靠性硬件设计和严格的生产测试流程，确保设备在恶劣环境下长时间稳定运行。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设备级可靠性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支持设备间的冗余备份和负载均衡，避免单点故障对网络造成影响。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网络级可靠性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提供全面的网络安全防护机制，包括防火墙、入侵检测、数据加密等，确保企业网络安全。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安全性保障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可靠性及稳定性分析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功能与应用场景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568" r="1456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支持最新的Wi-Fi 6和Wi-Fi 6E标准，提供更快的无线连接速度和更大的吞吐量，满足企业日益增长的数据传输需求。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高速数据传输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支持高密度用户接入，确保每个用户都能获得稳定、高效的网络连接，提升员工工作效率和满意度。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多用户接入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内置强大的安全防护功能，包括防火墙、入侵检测与防御、病毒防护等，保障企业网络安全。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安全防护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提供统一的网络管理平台，实现设备的远程监控、配置和管理，降低网络维护成本。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简化管理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主要功能介绍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适用于企业办公楼、会议室等场景，提供稳定、高效的无线网络连接，满足员工日常办公、视频会议等需求。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办公场景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适用于工厂、仓库等生产环境，支持大量物联网设备的接入和数据传输，提升生产自动化和智能化水平。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生产场景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适用于学校、培训机构等教育场所，提供高速、安全的无线网络连接，满足在线教学、远程学习等需求。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教育场景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典型应用场景分析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https://d.book118.com/946211142034010044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2024-09-12T11:18:28.792</cp:lastPrinted>
  <dcterms:created xsi:type="dcterms:W3CDTF">2024-09-12T03:18:28Z</dcterms:created>
  <dcterms:modified xsi:type="dcterms:W3CDTF">2024-09-12T03:18:30Z</dcterms:modified>
</cp:coreProperties>
</file>