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AC0CF-77C6-4A7D-B145-6A846B8D5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73B9A-E1FC-46A7-AF5E-0DC185F9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3ED77-0C59-4B96-ADEF-AFB406359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DA3C2-2A28-4E58-B655-CB2FD2247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BA61C3-E52E-4AF5-867E-8F2B3DA9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480BB-54C6-48B3-87DD-54357CFFE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076BC-AB07-4DAF-BA45-0FE14787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7D587-A77B-43FF-A8E2-E5B7FF02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BA51F-3B3D-43FE-89DD-6022E26EB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C585E-9622-40DD-9065-98D8BA540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74980-580C-43A7-8B9A-585344D0B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1241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血气胸是指胸腔内血液和气体的积聚，通常是由于肺部组织或胸膜破裂引起的。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血气胸的成因可能包括钝器伤、车祸、跌落等外伤，也可能由自发性的肺大疱破裂或胸膜下微血管破裂引起。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血气胸的症状可能包括胸痛、呼吸困难、呼吸急促、发绀、咳嗽等。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体征可能包括胸腔积液、呼吸音减弱、血压下降、脉搏细速等。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77" b="231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血气胸的诊断通常需要通过X线或CT等影像学检查，以及血液气体分析来确定。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血气胸需要与肺挫伤、气胸、肋骨骨折等其他胸部损伤进行鉴别。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血气胸的护理评估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进行血常规、凝血功能等实验室检查，了解患者的血液状况和凝血功能。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观察患者是否有胸痛、呼吸困难、咳嗽等症状，以及症状的严重程度和变化情况。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监测患者的体温、脉搏、呼吸和血压等指标，评估患者的生命体征状况。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通过X线或CT等影像学检查，了解胸腔内出血和气体的量，判断病情的严重程度。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一旦怀疑患者发生血气胸，应立即进行初步评估，了解患者的病史和症状。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在患者治疗过程中，应定时评估患者的病情状况，了解治疗效果和病情变化。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在评估过程中，应注意患者的心理状况，给予适当的心理支持和安慰。同时，应遵循无菌操作原则，避免交叉感染。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血气胸的护理措施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保持安静，避免剧烈运动，尽量采取半卧位或患侧卧位，以减少呼吸困难。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给予患者心理支持，减轻焦虑和恐惧，增强治疗信心。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提供舒适的体位，遵医嘱给予止痛药，缓解疼痛。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提供高蛋白、高热量、富含维生素的食物，增强机体抵抗力。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https://d.book118.com/946211241110010100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2024-09-24T11:44:19.732</cp:lastPrinted>
  <dcterms:created xsi:type="dcterms:W3CDTF">2024-09-24T03:44:19Z</dcterms:created>
  <dcterms:modified xsi:type="dcterms:W3CDTF">2024-09-24T03:44:21Z</dcterms:modified>
</cp:coreProperties>
</file>