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A31CBD-8003-4558-8FBE-34EC69376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DD07DC-20BA-40A4-9E80-5C5155E15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591DAE-013C-44C1-AF1D-2A2B7D410A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8711AD-F215-4A10-9E4E-A8F00DE0A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86B6B8-F674-4871-A2C0-399CF9AC4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40A902-06C3-41D0-ABAF-9E4706145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440F8E-89A6-454D-9F8D-D603C1C300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7FFDD8-1B24-44C2-877C-D9B83C7CB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4BF025-A163-42CE-9DFC-381EDB4CF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7493EC-9A6C-4CF0-BCF9-9EF557594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6707AD-D913-4640-9EE9-426A49152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621200401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护理话术比赛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比赛背景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护理话术技巧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护理话术案例分析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护理话术实践与提升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比赛流程与评分标准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比赛背景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护理话术是指护理人员在工作中使用的专业术语和沟通技巧，旨在提高患者满意度和治疗效果。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护理话术是护理工作中不可或缺的一部分，良好的护理话术能够增强患者对护理人员的信任感，提高患者满意度，促进患者康复。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护理话术的定义与重要性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护理话术定义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通过比赛的形式，提高护理人员对护理话术的重视和应用能力，提升护理服务质量。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通过比赛，可以激发护理人员的学习热情和创造力，促进护理话术的推广和应用，推动护理行业的健康发展。同时，比赛还可以加强护理人员之间的交流与合作，提高团队的凝聚力和协作能力。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906" r="22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比赛的目的和意义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护理话术技巧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用热情的语言和微笑迎接患者，让患者感受到关心和温暖。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热情接待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耐心倾听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关注细节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认真倾听患者的需求和问题，不随意打断或忽视。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关注患者的感受和反应，及时给予关心和安慰。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建立良好关系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使用简单易懂的语言，避免专业术语，确保患者理解。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42" r="1004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9482" r="1948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对患者的问题和需求给予及时、明确的回应。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积极反馈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关注患者的情绪状态，给予情感上的支持和鼓励。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情感支持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963" b="1296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889" r="288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应对突发状况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冷静应对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遇到紧急情况时保持冷静，迅速采取应对措施。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灵活应变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根据情况变化及时调整护理计划和方法。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与同事密切配合，共同应对突发状况。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护理话术案例分析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患者对药物副作用的担忧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患者担心药物副作用会对身体造成不良影响，需要护理人员详细解释药物的作用机制和副作用应对措施。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患者对检查和手术的恐惧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患者对检查和手术感到恐惧和紧张，需要护理人员给予心理支持和鼓励。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患者对治疗方案的疑虑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患者对治疗方案的效果和安全性存在疑虑，需要护理人员用专业和通俗的语言进行解释和安抚。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常见案例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https://d.book118.com/946212004014010100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2024-09-23T22:25:17.517</cp:lastPrinted>
  <dcterms:created xsi:type="dcterms:W3CDTF">2024-09-23T14:25:17Z</dcterms:created>
  <dcterms:modified xsi:type="dcterms:W3CDTF">2024-09-23T14:25:19Z</dcterms:modified>
</cp:coreProperties>
</file>