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13B05-9C57-4476-95CE-FBA1A1BE7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1A3BB-EDEB-4136-89CD-CD3EDABC4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F2C97-3BBB-47C2-8BD7-FCBC6795C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89F32-ABA5-4214-8609-5D7268EF8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424ADE-0EB4-4829-8BAC-42D44B51B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027EF8-5880-44E5-A4B6-3D2641D1B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D56C5C-2E8B-4602-A7D9-8439C593F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B9359D-0388-48BF-9002-062990B82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423BE6-7662-4067-B810-4225962B4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87BF9-0BDC-43D6-9E24-07A4C42EF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3E853-CAB1-4BB4-AEE9-5CB490CBA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214031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电子商务行业人才培养的个人品牌塑造方法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电子商务行业人才培养现状与挑战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个人品牌塑造策略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社交媒体在个人品牌塑造中的应用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线下活动与个人品牌塑造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个人品牌塑造的评估与优化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44" b="2344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随着互联网技术的不断进步和电子商务模式的不断创新，电子商务行业在全球范围内迅速崛起，成为推动经济发展的重要力量。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电子商务行业快速发展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电子商务行业的快速发展对人才提出了更高要求，需要具备专业化、创新化、国际化等素质的人才来支撑行业的发展。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人才培养需求迫切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个人品牌塑造是提升个人知名度、影响力和竞争力的重要手段，对于电子商务行业人才培养具有重要意义。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个人品牌塑造助力人才培养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个人品牌塑造在电子商务行业中的重要性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提升个人知名度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通过个人品牌塑造，能够在电子商务行业内建立自己的知名度和影响力，增加被关注和认可的机会。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增强个人竞争力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个人品牌塑造能够展现个人的专业素养、创新能力和行业影响力，从而增强个人在电子商务行业中的竞争力。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拓展职业发展空间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个人品牌的成功塑造可以为个人带来更多的职业机会和发展空间，如获得更好的职位、更高的薪酬和更广泛的社交网络等。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推动行业进步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电子商务行业中具有影响力的个人品牌，往往能够引领行业趋势，推动技术创新和商业模式变革，为整个行业的进步做出贡献。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电子商务行业人才培养现状与挑战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424" b="17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997" b="1199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多元化培养途径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目前，电子商务人才培养途径主要包括高校教育、职业培训机构、企业内部培训等多种方式，形成了多元化的人才培养格局。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实践教学重视度提高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越来越多的高校和培训机构开始重视实践教学，通过校企合作、实训基地建设等方式提高学生的实践能力和综合素质。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行业认证逐渐普及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电子商务行业认证逐渐受到认可，越来越多的从业者选择参加行业认证考试，提升自身专业素养和竞争力。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随着电子商务行业的快速发展，人才供需矛盾日益突出，高端人才尤其匮乏。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人才供需不平衡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部分地区和高校在电子商务教育资源方面投入不足，导致教育质量参差不齐。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教育资源不足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尽管实践教学受到重视，但在具体实施中仍存在诸多困难，如校企合作不深入、实训基地建设不完善等。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实践教学环节薄弱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很多电子商务从业者缺乏个人品牌塑造意识，难以在激烈的人才竞争中脱颖而出。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个人品牌塑造意识不强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个人品牌塑造策略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了解目标受众的需求和期望，以便针对其需求进行个人品牌定位。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明确个人价值观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研究竞争对手的优势和劣势，找出自己的差异化特点。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明确自己的价值观和职业目标，以便在个人品牌中传达出一致的信息。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明确个人品牌定位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找出自己在电子商务领域的专业技能和独特经验，作为个人品牌的卖点。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发掘自身特长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展示自己在电子商务行业取得的成就和荣誉，提升个人品牌的权威性。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强调个人成就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8583" r="28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4" r="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不断尝试新的方法和策略，展示自己在电子商务领域的创新思维和行动力。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创新思维与行动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打造独特卖点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设计专业形象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社交媒体运营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参与行业活动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持续学习与成长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构建个人品牌形象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43" r="1454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081" r="1308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8678" r="1867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697" b="69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从穿着、言谈举止等方面塑造专业形象，展现自己的专业素养。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积极运营社交媒体平台，如微博、微信公众号等，传播个人品牌信息，吸引更多关注。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积极参加电子商务行业的研讨会、论坛等活动，与同行交流互动，提升个人品牌知名度。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不断学习和提升自己的专业技能和知识水平，保持个人品牌的活力和竞争力。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社交媒体在个人品牌塑造中的应用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适合发布短内容、互动和话题营销，能够快速传播信息和吸引粉丝。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0292" r="202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提供公众号、朋友圈等多样化功能，适合深度内容推广和精准营销。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职业社交平台，适合展示个人专业背景和成就，拓展职业人脉。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LinkedIn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社交媒体平台选择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https://d.book118.com/946214031010010050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2024-09-15T03:29:20.771</cp:lastPrinted>
  <dcterms:created xsi:type="dcterms:W3CDTF">2024-09-14T19:29:20Z</dcterms:created>
  <dcterms:modified xsi:type="dcterms:W3CDTF">2024-09-14T19:29:22Z</dcterms:modified>
</cp:coreProperties>
</file>