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53539-50BE-454B-AE8A-D5C4A53F5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0428-1BE8-4745-82D7-CCD2657B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E8FFE-D01F-4DB8-B658-2A9F2E854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B9170-68AC-4B65-9500-C01F24EF7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26FA0-F025-4A95-BFE8-8E38C47F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F77B7-DC1F-4BC4-8286-C5ECD411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9A522-3B2E-4D2F-90E0-17461CFB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4F33D-11A4-4C50-849D-B26D0B4D2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5FAF8-78B0-4E67-B484-32299404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3A6F-9C0E-4C9A-A814-836162A2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6F757-4851-409B-91C2-6C0A6BB2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50512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肝炎肝硬化患者的护理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肝炎肝硬化患者的康复与健康教育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61" b="13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肝炎肝硬化是由于慢性肝炎反复发作，导致肝脏内纤维组织增生，肝细胞结节状再生，最终肝脏结构破坏、质地变硬的一种疾病。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根据病因，肝炎肝硬化可分为病毒性肝炎肝硬化、酒精性肝炎肝硬化、药物性肝炎肝硬化等。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肝炎肝硬化的病理过程包括炎症反应、纤维组织增生和肝细胞再生。随着病情发展，肝小叶结构被破坏，形成假小叶，进而导致肝功能衰竭。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肝炎肝硬化的主要病因是慢性肝炎病毒感染，如乙型肝炎和丙型肝炎。长期大量饮酒、药物或毒物损伤也是导致肝炎肝硬化的常见原因。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肝炎肝硬化的常见症状包括乏力、食欲不振、黄疸、腹胀、下肢水肿等。随着病情加重，可能出现腹水、食管胃底静脉曲张、出血等严重并发症。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肝炎肝硬化的诊断依赖于临床表现、实验室检查和影像学检查。肝功能检查可发现转氨酶升高、白蛋白降低等异常。影像学检查如超声、CT等有助于发现肝脏形态改变和门静脉高压征象。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知识宣教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678" b="86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关注患者的情绪变化，及时进行心理疏导，帮助患者树立战胜疾病的信心。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与患者建立良好的沟通关系，耐心倾听患者的诉求，了解患者的心理状态。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向患者及家属普及肝炎肝硬化相关知识，提高患者对疾病的认识，减少恐惧和焦虑。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合理安排患者的休息和活动时间，避免过度劳累，保证充足的睡眠。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" r="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保持皮肤清洁干燥，预防皮肤感染和瘙痒，定期更换床单和衣物。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保持口腔清洁，预防口腔感染，定期进行口腔检查和清洁。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根据患者的营养需求，制定合理的饮食计划，保证营养摄入的充足和均衡。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限制钠盐的摄入量，避免水肿和腹水的发生，根据病情调整饮食中的盐分。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避免食用辛辣、油腻、坚硬等刺激性食物，以免加重肝脏负担。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定期监测患者的体温、脉搏、呼吸、血压等生命体征指标。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观察患者是否有乏力、食欲不振、腹胀、黄疸等症状，及时发现病情变化。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详细记录患者的病情状况、护理措施、病情变化等情况，为医生提供准确的诊疗依据。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肝炎肝硬化并发症的预防与护理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https://d.book118.com/946215051231010053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2024-09-20T18:30:08.960</cp:lastPrinted>
  <dcterms:created xsi:type="dcterms:W3CDTF">2024-09-20T10:30:08Z</dcterms:created>
  <dcterms:modified xsi:type="dcterms:W3CDTF">2024-09-20T10:30:11Z</dcterms:modified>
</cp:coreProperties>
</file>