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F65C03-5D46-461D-9242-A5AE062AC3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4BACD2-CED1-4A22-B324-406DCF8CE1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24586A-A174-48E9-884C-97AD568DF8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62FF17-1AB7-449F-B46E-C3C8AAE95B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A7216E1-A860-48C2-BA5D-7FB9B7739D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3D79A86-A248-482F-B5B2-3945097D7A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90BD816-0D05-4EBF-A862-41FB0363B0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044993-3FFD-4FFA-97AE-BCDC204CFD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B0AC4A-5333-4721-800C-FA53EE898C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BF28C2-2F5B-4B03-AF5B-B30551B779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89D78D-949E-4770-9028-AF4457FEC3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6215124020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管理体系审核的食品安全和卫生管理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食品安全管理体系审核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卫生管理体系审核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食品安全与卫生实践审核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员工培训和教育审核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监控、纠正和预防措施审核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总结与建议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确保食品安全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通过对食品生产和加工过程中的卫生管理进行审核，确保食品的安全性和卫生质量，保护消费者的健康和权益。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应对食品安全挑战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当前食品安全问题频发，管理体系审核旨在帮助企业建立健全的食品安全管理体系，有效应对食品安全挑战。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提升企业竞争力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通过管理体系审核，企业能够展示其食品安全和卫生管理能力，提升品牌形象和市场竞争力。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735871" y="4184207"/>
            <a:ext cx="2692926" cy="101771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flipH="1">
            <a:off x="4749975" y="1385888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96005" y="2522220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749975" y="3648265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096005" y="4778693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审核范围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1354979" y="1014104"/>
            <a:ext cx="3394996" cy="490334"/>
            <a:chOff x="1354979" y="1014104"/>
            <a:chExt cx="3394996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1354979" y="1014104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食品生产和加工过程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1463704" y="1448856"/>
            <a:ext cx="3286271" cy="1654845"/>
            <a:chOff x="1463704" y="1448856"/>
            <a:chExt cx="3286271" cy="1654845"/>
          </a:xfrm>
        </p:grpSpPr>
        <p:sp>
          <p:nvSpPr>
            <p:cNvPr id="32" name="TextBox 32"/>
            <p:cNvSpPr txBox="1"/>
            <p:nvPr/>
          </p:nvSpPr>
          <p:spPr>
            <a:xfrm>
              <a:off x="1463704" y="1448856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审核将涵盖食品从原料采购、生产、加工到成品储存和运输的全过程。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354979" y="3648265"/>
            <a:ext cx="3394996" cy="490334"/>
            <a:chOff x="1354979" y="3648265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1354979" y="364826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食品安全控制措施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463704" y="4083018"/>
            <a:ext cx="3286271" cy="1654845"/>
            <a:chOff x="1463704" y="4083018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463704" y="4083018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审核将评估企业采取的食品安全控制措施，如危害分析和关键控制点（HACCP）计划的实施、食品召回制度等。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442035" y="1993420"/>
            <a:ext cx="3394996" cy="490334"/>
            <a:chOff x="7442035" y="1993420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7442035" y="199342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卫生管理要求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550760" y="2428173"/>
            <a:ext cx="3286271" cy="1654845"/>
            <a:chOff x="7550760" y="2428173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7550760" y="2428173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审核将关注企业的卫生管理要求，包括员工个人卫生、设备清洁和消毒、环境卫生等方面的规定和执行情况。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496398" y="4406909"/>
            <a:ext cx="3394996" cy="490334"/>
            <a:chOff x="7496398" y="4406909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496398" y="440690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相关文件和记录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605123" y="4841661"/>
            <a:ext cx="3286271" cy="1654845"/>
            <a:chOff x="7605123" y="4841661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605123" y="4841661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审核将检查企业的相关文件和记录，如原料检验报告、生产记录、产品检验报告等，以验证企业的食品安全和卫生管理实践。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食品安全管理体系审核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90" r="325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972" r="2997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制定明确的食品安全政策，表明企业对食品安全的承诺和重视，确保所有员工了解并遵守相关政策。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食品安全政策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设定具体的食品安全目标，如降低食品污染率、提高食品合格率等，以衡量企业在食品安全方面的绩效。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食品安全目标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食品安全政策与目标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建立专门的食品安全管理部门，明确各级管理人员在食品安全方面的职责和权限，形成有效的管理网络。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明确各部门和人员在食品安全管理中的具体职责，如采购、生产、质检等环节的责任划分，确保食品安全管理的全面覆盖。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食品安全组织结构和职责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职责划分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组织结构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5542" r="554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定期对食品生产过程中的潜在风险进行评估，识别可能对食品安全造成影响的因素，如原料污染、生产环境不洁等。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针对识别出的风险因素，制定相应的控制措施，如加强原料检验、改善生产环境卫生等，以降低食品安全风险。同时，建立风险应对机制，对突发事件进行快速响应和处理。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风险控制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食品安全风险评估和控制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卫生管理体系审核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通过实施有效的卫生政策和措施，预防食品污染和有害物质的引入，确保食品的卫生安全。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确保食品安全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9875" r="19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促进健康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9500" r="9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符合法规要求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5000" r="25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推动健康饮食和良好卫生习惯，提高消费者的健康水平和生活质量。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遵守国家和地方的食品安全法规和标准，确保企业合法经营。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卫生政策和目标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危害分析和关键控制点（HACCP）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实施HACCP体系，识别、评估和控制食品生产过程中的潜在危害，确保食品安全。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食品卫生标准操作程序（SSOP）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建立和实施SSOP，确保食品在生产、加工、运输和储存等各环节中的卫生安全。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良好生产规范（GMP）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遵循GMP要求，确保生产设施、设备、人员和环境符合卫生要求，防止交叉污染。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卫生管理程序和标准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记录管理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建立卫生记录管理制度，详细记录卫生监测结果、设备清洗消毒情况、员工培训情况等，以便追溯和审查。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不合格品处理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对监测中发现的不合格品进行及时处理，包括召回、销毁等措施，防止不合格品流入市场。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监测计划和实施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制定卫生监测计划，定期对食品、生产环境、设备等进行检测，确保符合卫生标准。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卫生监测和记录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食品安全与卫生实践审核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625" r="17625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采购控制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确保从合格供应商处采购食品，并对进货食品进行检验，以确保其符合安全标准。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储存管理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按照食品的性质和储存要求进行分类储存，避免交叉污染和食品变质。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处理规范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制定食品处理规范，确保员工在处理食品时遵守卫生规定，防止食品受到污染。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食品采购、储存和处理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https://d.book118.com/946215124020010042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2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2024-09-09T08:28:31.351</cp:lastPrinted>
  <dcterms:created xsi:type="dcterms:W3CDTF">2024-09-09T00:28:31Z</dcterms:created>
  <dcterms:modified xsi:type="dcterms:W3CDTF">2024-09-09T00:28:33Z</dcterms:modified>
</cp:coreProperties>
</file>